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8" r:id="rId2"/>
    <p:sldId id="366" r:id="rId3"/>
    <p:sldId id="268" r:id="rId4"/>
    <p:sldId id="326" r:id="rId5"/>
    <p:sldId id="370" r:id="rId6"/>
    <p:sldId id="367" r:id="rId7"/>
    <p:sldId id="349" r:id="rId8"/>
    <p:sldId id="353" r:id="rId9"/>
    <p:sldId id="357" r:id="rId10"/>
    <p:sldId id="329" r:id="rId11"/>
    <p:sldId id="368" r:id="rId12"/>
    <p:sldId id="358" r:id="rId13"/>
    <p:sldId id="369" r:id="rId14"/>
    <p:sldId id="347" r:id="rId15"/>
    <p:sldId id="330" r:id="rId16"/>
    <p:sldId id="364" r:id="rId17"/>
    <p:sldId id="3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5BB"/>
    <a:srgbClr val="FED12C"/>
    <a:srgbClr val="FAD12F"/>
    <a:srgbClr val="FFD42C"/>
    <a:srgbClr val="167BEF"/>
    <a:srgbClr val="FFBA7E"/>
    <a:srgbClr val="0076CF"/>
    <a:srgbClr val="FF963C"/>
    <a:srgbClr val="FF9840"/>
    <a:srgbClr val="FF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7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6A8077-0209-44B4-B424-DC3237AF7CA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60F823-4978-413B-839A-05ACA713948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000" b="1" dirty="0" smtClean="0"/>
            <a:t>LEARNING ROADMAP by Group Age</a:t>
          </a:r>
          <a:endParaRPr lang="en-GB" sz="2000" b="1" dirty="0"/>
        </a:p>
      </dgm:t>
    </dgm:pt>
    <dgm:pt modelId="{EEAEE4DC-0A59-43E3-979D-B7A5BB4543FC}" type="parTrans" cxnId="{E6903A3B-0233-4DD5-9D1A-42DC73394DC8}">
      <dgm:prSet/>
      <dgm:spPr/>
      <dgm:t>
        <a:bodyPr/>
        <a:lstStyle/>
        <a:p>
          <a:endParaRPr lang="en-GB"/>
        </a:p>
      </dgm:t>
    </dgm:pt>
    <dgm:pt modelId="{81FD0C3B-4ADC-4F56-8E1C-DA59610E6362}" type="sibTrans" cxnId="{E6903A3B-0233-4DD5-9D1A-42DC73394DC8}">
      <dgm:prSet/>
      <dgm:spPr/>
      <dgm:t>
        <a:bodyPr/>
        <a:lstStyle/>
        <a:p>
          <a:endParaRPr lang="en-GB"/>
        </a:p>
      </dgm:t>
    </dgm:pt>
    <dgm:pt modelId="{E755CF12-19BD-47B8-AA71-9F4CA0D89926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b="1" dirty="0"/>
            <a:t>Age 6-7</a:t>
          </a:r>
          <a:endParaRPr lang="en-GB" sz="1200" b="1" dirty="0"/>
        </a:p>
      </dgm:t>
    </dgm:pt>
    <dgm:pt modelId="{564627EC-C337-4B57-A939-88FD803C0E8B}" type="parTrans" cxnId="{6FEC839B-7DCF-4CA1-B34D-2ADE76E9EA19}">
      <dgm:prSet/>
      <dgm:spPr/>
      <dgm:t>
        <a:bodyPr/>
        <a:lstStyle/>
        <a:p>
          <a:endParaRPr lang="en-GB"/>
        </a:p>
      </dgm:t>
    </dgm:pt>
    <dgm:pt modelId="{A20C402D-2342-4406-9A23-8F48DFE52047}" type="sibTrans" cxnId="{6FEC839B-7DCF-4CA1-B34D-2ADE76E9EA19}">
      <dgm:prSet/>
      <dgm:spPr/>
      <dgm:t>
        <a:bodyPr/>
        <a:lstStyle/>
        <a:p>
          <a:endParaRPr lang="en-GB"/>
        </a:p>
      </dgm:t>
    </dgm:pt>
    <dgm:pt modelId="{93850F89-956E-43F8-8322-A6D8CD7BCA6B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b="1" dirty="0"/>
            <a:t>Age 7-8</a:t>
          </a:r>
          <a:endParaRPr lang="en-GB" sz="1200" b="1" dirty="0"/>
        </a:p>
      </dgm:t>
    </dgm:pt>
    <dgm:pt modelId="{10E06718-9C09-44E4-B00B-BB1154E49EEE}" type="parTrans" cxnId="{69A842EB-DB75-43D5-A869-35D3432D7A29}">
      <dgm:prSet/>
      <dgm:spPr/>
      <dgm:t>
        <a:bodyPr/>
        <a:lstStyle/>
        <a:p>
          <a:endParaRPr lang="en-GB"/>
        </a:p>
      </dgm:t>
    </dgm:pt>
    <dgm:pt modelId="{9123BBCF-9E37-4336-9002-8C9831D2B45C}" type="sibTrans" cxnId="{69A842EB-DB75-43D5-A869-35D3432D7A29}">
      <dgm:prSet/>
      <dgm:spPr/>
      <dgm:t>
        <a:bodyPr/>
        <a:lstStyle/>
        <a:p>
          <a:endParaRPr lang="en-GB"/>
        </a:p>
      </dgm:t>
    </dgm:pt>
    <dgm:pt modelId="{79C68AFE-CE73-40EF-8613-AB87591ADC0C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500" b="1" dirty="0"/>
            <a:t>Coding for Kids 1</a:t>
          </a:r>
          <a:endParaRPr lang="en-GB" sz="1500" b="1" dirty="0"/>
        </a:p>
      </dgm:t>
    </dgm:pt>
    <dgm:pt modelId="{FE51D87C-AB73-4831-B063-F85B6790D248}" type="parTrans" cxnId="{F8373BD3-AD38-479C-A63F-BAC588CAE7C9}">
      <dgm:prSet/>
      <dgm:spPr/>
      <dgm:t>
        <a:bodyPr/>
        <a:lstStyle/>
        <a:p>
          <a:endParaRPr lang="en-GB"/>
        </a:p>
      </dgm:t>
    </dgm:pt>
    <dgm:pt modelId="{93A88F75-9176-4019-94A5-8C771D23FB2A}" type="sibTrans" cxnId="{F8373BD3-AD38-479C-A63F-BAC588CAE7C9}">
      <dgm:prSet/>
      <dgm:spPr/>
      <dgm:t>
        <a:bodyPr/>
        <a:lstStyle/>
        <a:p>
          <a:endParaRPr lang="en-GB"/>
        </a:p>
      </dgm:t>
    </dgm:pt>
    <dgm:pt modelId="{7188DF66-6E20-49BA-B3ED-30200137CF0C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 </a:t>
          </a:r>
          <a:r>
            <a:rPr lang="en-US" sz="1200" b="1" dirty="0">
              <a:solidFill>
                <a:schemeClr val="tx1"/>
              </a:solidFill>
            </a:rPr>
            <a:t>ARTIFICIAL </a:t>
          </a:r>
          <a:r>
            <a:rPr lang="en-US" sz="1200" b="1" dirty="0" smtClean="0">
              <a:solidFill>
                <a:schemeClr val="tx1"/>
              </a:solidFill>
            </a:rPr>
            <a:t>INTELLIGENT PROGRAM</a:t>
          </a:r>
          <a:endParaRPr lang="en-GB" sz="1200" b="1" dirty="0">
            <a:solidFill>
              <a:schemeClr val="tx1"/>
            </a:solidFill>
          </a:endParaRPr>
        </a:p>
      </dgm:t>
    </dgm:pt>
    <dgm:pt modelId="{578BFE52-EF78-4502-8E7A-3EB26729E18F}" type="parTrans" cxnId="{82C4A8E0-A0A1-4B45-8BD2-8E4197317C9E}">
      <dgm:prSet/>
      <dgm:spPr/>
      <dgm:t>
        <a:bodyPr/>
        <a:lstStyle/>
        <a:p>
          <a:endParaRPr lang="en-GB"/>
        </a:p>
      </dgm:t>
    </dgm:pt>
    <dgm:pt modelId="{22B80FDE-353B-401D-A649-42A0B194E26E}" type="sibTrans" cxnId="{82C4A8E0-A0A1-4B45-8BD2-8E4197317C9E}">
      <dgm:prSet/>
      <dgm:spPr/>
      <dgm:t>
        <a:bodyPr/>
        <a:lstStyle/>
        <a:p>
          <a:endParaRPr lang="en-GB"/>
        </a:p>
      </dgm:t>
    </dgm:pt>
    <dgm:pt modelId="{F9B85610-25C8-4D01-84D1-831ECF734E01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b="1" dirty="0"/>
            <a:t>Age 8-9</a:t>
          </a:r>
          <a:endParaRPr lang="en-GB" sz="1200" b="1" dirty="0"/>
        </a:p>
      </dgm:t>
    </dgm:pt>
    <dgm:pt modelId="{070D8042-C1AB-47DF-BEF1-B82DF95B123E}" type="parTrans" cxnId="{A8EA94EF-1E81-422E-B5C9-29841F16CEBA}">
      <dgm:prSet/>
      <dgm:spPr/>
      <dgm:t>
        <a:bodyPr/>
        <a:lstStyle/>
        <a:p>
          <a:endParaRPr lang="en-GB"/>
        </a:p>
      </dgm:t>
    </dgm:pt>
    <dgm:pt modelId="{961A3063-778A-42EF-885E-740C41C18997}" type="sibTrans" cxnId="{A8EA94EF-1E81-422E-B5C9-29841F16CEBA}">
      <dgm:prSet/>
      <dgm:spPr/>
      <dgm:t>
        <a:bodyPr/>
        <a:lstStyle/>
        <a:p>
          <a:endParaRPr lang="en-GB"/>
        </a:p>
      </dgm:t>
    </dgm:pt>
    <dgm:pt modelId="{358F0880-2CAC-4824-BB4E-05C4A18CE81F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b="1" dirty="0"/>
            <a:t>Age 9-10</a:t>
          </a:r>
          <a:endParaRPr lang="en-GB" sz="1200" b="1" dirty="0"/>
        </a:p>
      </dgm:t>
    </dgm:pt>
    <dgm:pt modelId="{D09434D7-B86F-4C34-97AA-3E2E47C4833E}" type="parTrans" cxnId="{EC0265CA-7EE6-4982-B44A-2BB4B94DA148}">
      <dgm:prSet/>
      <dgm:spPr/>
      <dgm:t>
        <a:bodyPr/>
        <a:lstStyle/>
        <a:p>
          <a:endParaRPr lang="en-GB"/>
        </a:p>
      </dgm:t>
    </dgm:pt>
    <dgm:pt modelId="{787AC84E-B049-4DC0-ACFF-52D3AA0411E8}" type="sibTrans" cxnId="{EC0265CA-7EE6-4982-B44A-2BB4B94DA148}">
      <dgm:prSet/>
      <dgm:spPr/>
      <dgm:t>
        <a:bodyPr/>
        <a:lstStyle/>
        <a:p>
          <a:endParaRPr lang="en-GB"/>
        </a:p>
      </dgm:t>
    </dgm:pt>
    <dgm:pt modelId="{CBB6B659-F523-4773-818D-330ADA95BDCA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b="1" dirty="0"/>
            <a:t>Age 10-11</a:t>
          </a:r>
          <a:endParaRPr lang="en-GB" sz="1200" b="1" dirty="0"/>
        </a:p>
      </dgm:t>
    </dgm:pt>
    <dgm:pt modelId="{ADB138E4-A6EC-4690-A376-9A8D34146971}" type="parTrans" cxnId="{874FB763-C868-442E-8DA0-89E566F1915C}">
      <dgm:prSet/>
      <dgm:spPr/>
      <dgm:t>
        <a:bodyPr/>
        <a:lstStyle/>
        <a:p>
          <a:endParaRPr lang="en-GB"/>
        </a:p>
      </dgm:t>
    </dgm:pt>
    <dgm:pt modelId="{AF6F5A91-17B2-4A5C-90DC-0490AEE5D3D4}" type="sibTrans" cxnId="{874FB763-C868-442E-8DA0-89E566F1915C}">
      <dgm:prSet/>
      <dgm:spPr/>
      <dgm:t>
        <a:bodyPr/>
        <a:lstStyle/>
        <a:p>
          <a:endParaRPr lang="en-GB"/>
        </a:p>
      </dgm:t>
    </dgm:pt>
    <dgm:pt modelId="{9107F221-7CAF-46B3-BAF4-1318F0819C89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b="1" dirty="0"/>
            <a:t>Age 11-12</a:t>
          </a:r>
          <a:endParaRPr lang="en-GB" sz="1200" b="1" dirty="0"/>
        </a:p>
      </dgm:t>
    </dgm:pt>
    <dgm:pt modelId="{38B9813D-6610-4A50-A713-B0A730008A83}" type="parTrans" cxnId="{2EA2D151-AC1C-4627-8841-73BFA62C280F}">
      <dgm:prSet/>
      <dgm:spPr/>
      <dgm:t>
        <a:bodyPr/>
        <a:lstStyle/>
        <a:p>
          <a:endParaRPr lang="en-GB"/>
        </a:p>
      </dgm:t>
    </dgm:pt>
    <dgm:pt modelId="{70A6A294-2DBC-4014-9245-50FB11547634}" type="sibTrans" cxnId="{2EA2D151-AC1C-4627-8841-73BFA62C280F}">
      <dgm:prSet/>
      <dgm:spPr/>
      <dgm:t>
        <a:bodyPr/>
        <a:lstStyle/>
        <a:p>
          <a:endParaRPr lang="en-GB"/>
        </a:p>
      </dgm:t>
    </dgm:pt>
    <dgm:pt modelId="{1D7D63BE-CE2E-418A-8C4A-ECF328D2BE47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b="1" dirty="0"/>
            <a:t>Age 12-13</a:t>
          </a:r>
          <a:endParaRPr lang="en-GB" sz="1200" b="1" dirty="0"/>
        </a:p>
      </dgm:t>
    </dgm:pt>
    <dgm:pt modelId="{568AFF9E-E737-4C10-B196-6D3A0447A505}" type="parTrans" cxnId="{524ECDAB-8134-4CAB-BF66-993C46B7CFD1}">
      <dgm:prSet/>
      <dgm:spPr/>
      <dgm:t>
        <a:bodyPr/>
        <a:lstStyle/>
        <a:p>
          <a:endParaRPr lang="en-GB"/>
        </a:p>
      </dgm:t>
    </dgm:pt>
    <dgm:pt modelId="{613726D0-223F-4DC9-8306-AB40860B8C12}" type="sibTrans" cxnId="{524ECDAB-8134-4CAB-BF66-993C46B7CFD1}">
      <dgm:prSet/>
      <dgm:spPr/>
      <dgm:t>
        <a:bodyPr/>
        <a:lstStyle/>
        <a:p>
          <a:endParaRPr lang="en-GB"/>
        </a:p>
      </dgm:t>
    </dgm:pt>
    <dgm:pt modelId="{E93172AA-15E6-4A05-BA0A-9FDAA2BB0A3C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000" b="1" dirty="0"/>
            <a:t> </a:t>
          </a:r>
          <a:endParaRPr lang="en-GB" sz="1000" b="1" dirty="0"/>
        </a:p>
      </dgm:t>
    </dgm:pt>
    <dgm:pt modelId="{E8052924-3312-4002-BE45-90886A87BFC0}" type="sibTrans" cxnId="{9E9F92D8-73F4-446E-9FF3-C109750EB11B}">
      <dgm:prSet/>
      <dgm:spPr/>
      <dgm:t>
        <a:bodyPr/>
        <a:lstStyle/>
        <a:p>
          <a:endParaRPr lang="en-GB"/>
        </a:p>
      </dgm:t>
    </dgm:pt>
    <dgm:pt modelId="{A7EB3A87-D77D-494B-AB6E-1B3C5AEFB1E2}" type="parTrans" cxnId="{9E9F92D8-73F4-446E-9FF3-C109750EB11B}">
      <dgm:prSet/>
      <dgm:spPr/>
      <dgm:t>
        <a:bodyPr/>
        <a:lstStyle/>
        <a:p>
          <a:endParaRPr lang="en-GB"/>
        </a:p>
      </dgm:t>
    </dgm:pt>
    <dgm:pt modelId="{426DBAD2-F23A-444A-8B98-D70A135C20D8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b="1" dirty="0"/>
            <a:t>Age 13-14</a:t>
          </a:r>
          <a:endParaRPr lang="en-GB" sz="1200" b="1" dirty="0"/>
        </a:p>
      </dgm:t>
    </dgm:pt>
    <dgm:pt modelId="{7608D23C-63A6-4963-94C6-4A50C68DC8AF}" type="parTrans" cxnId="{83B6FA45-5661-4939-B3A4-B9F3A9188585}">
      <dgm:prSet/>
      <dgm:spPr/>
      <dgm:t>
        <a:bodyPr/>
        <a:lstStyle/>
        <a:p>
          <a:endParaRPr lang="en-GB"/>
        </a:p>
      </dgm:t>
    </dgm:pt>
    <dgm:pt modelId="{364B7788-F0B1-47A4-8284-DAC62AA3C309}" type="sibTrans" cxnId="{83B6FA45-5661-4939-B3A4-B9F3A9188585}">
      <dgm:prSet/>
      <dgm:spPr/>
      <dgm:t>
        <a:bodyPr/>
        <a:lstStyle/>
        <a:p>
          <a:endParaRPr lang="en-GB"/>
        </a:p>
      </dgm:t>
    </dgm:pt>
    <dgm:pt modelId="{59A01EAD-8A44-443B-AF25-6F373F91457E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b="1" dirty="0"/>
            <a:t>Age 14-15</a:t>
          </a:r>
          <a:endParaRPr lang="en-GB" sz="1200" b="1" dirty="0"/>
        </a:p>
      </dgm:t>
    </dgm:pt>
    <dgm:pt modelId="{DE36ECE3-F9E2-451A-9CF0-7872F2758F37}" type="parTrans" cxnId="{7CDA51C8-E655-4DC2-A17F-77C516B4C058}">
      <dgm:prSet/>
      <dgm:spPr/>
      <dgm:t>
        <a:bodyPr/>
        <a:lstStyle/>
        <a:p>
          <a:endParaRPr lang="en-GB"/>
        </a:p>
      </dgm:t>
    </dgm:pt>
    <dgm:pt modelId="{47B88636-7599-45E8-BFC5-603DA2685D70}" type="sibTrans" cxnId="{7CDA51C8-E655-4DC2-A17F-77C516B4C058}">
      <dgm:prSet/>
      <dgm:spPr/>
      <dgm:t>
        <a:bodyPr/>
        <a:lstStyle/>
        <a:p>
          <a:endParaRPr lang="en-GB"/>
        </a:p>
      </dgm:t>
    </dgm:pt>
    <dgm:pt modelId="{DB96A043-71B9-48EE-9780-836523DB14D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500" b="1" dirty="0"/>
            <a:t>Introduction to Robotic</a:t>
          </a:r>
          <a:endParaRPr lang="en-GB" sz="1500" b="1" dirty="0"/>
        </a:p>
      </dgm:t>
    </dgm:pt>
    <dgm:pt modelId="{8D069BEF-73AB-49AB-A6C6-401AEFD1EE1D}" type="parTrans" cxnId="{429A0F1E-F3F1-4921-84E2-3F8FE6B9FA2E}">
      <dgm:prSet/>
      <dgm:spPr/>
      <dgm:t>
        <a:bodyPr/>
        <a:lstStyle/>
        <a:p>
          <a:endParaRPr lang="en-GB"/>
        </a:p>
      </dgm:t>
    </dgm:pt>
    <dgm:pt modelId="{5F23B601-86A4-469B-B62A-37C917210AD2}" type="sibTrans" cxnId="{429A0F1E-F3F1-4921-84E2-3F8FE6B9FA2E}">
      <dgm:prSet/>
      <dgm:spPr/>
      <dgm:t>
        <a:bodyPr/>
        <a:lstStyle/>
        <a:p>
          <a:endParaRPr lang="en-GB"/>
        </a:p>
      </dgm:t>
    </dgm:pt>
    <dgm:pt modelId="{ACD8649A-A556-4D88-982F-E8502E0596F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500" b="1" dirty="0"/>
            <a:t>Coding for kids 3</a:t>
          </a:r>
          <a:endParaRPr lang="en-GB" sz="1500" b="1" dirty="0"/>
        </a:p>
      </dgm:t>
    </dgm:pt>
    <dgm:pt modelId="{6C52D683-B59E-4B4E-BFAB-0396CE618D88}" type="parTrans" cxnId="{199CB91A-0C0F-4B7A-9C9E-CBC393861AD6}">
      <dgm:prSet/>
      <dgm:spPr/>
      <dgm:t>
        <a:bodyPr/>
        <a:lstStyle/>
        <a:p>
          <a:endParaRPr lang="en-GB"/>
        </a:p>
      </dgm:t>
    </dgm:pt>
    <dgm:pt modelId="{59BC3FF9-9488-458F-92A8-64A3F143F436}" type="sibTrans" cxnId="{199CB91A-0C0F-4B7A-9C9E-CBC393861AD6}">
      <dgm:prSet/>
      <dgm:spPr/>
      <dgm:t>
        <a:bodyPr/>
        <a:lstStyle/>
        <a:p>
          <a:endParaRPr lang="en-GB"/>
        </a:p>
      </dgm:t>
    </dgm:pt>
    <dgm:pt modelId="{F021A771-991A-405F-95EB-3D9B7B7E0CA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000" b="1" dirty="0"/>
            <a:t>Young Coder 1</a:t>
          </a:r>
          <a:endParaRPr lang="en-GB" sz="1000" b="1" dirty="0"/>
        </a:p>
      </dgm:t>
    </dgm:pt>
    <dgm:pt modelId="{099BD715-9FFC-4887-99E5-357F9106CE3A}" type="parTrans" cxnId="{523C7E21-33C8-470A-BF1C-E1BA70F32490}">
      <dgm:prSet/>
      <dgm:spPr/>
      <dgm:t>
        <a:bodyPr/>
        <a:lstStyle/>
        <a:p>
          <a:endParaRPr lang="en-GB"/>
        </a:p>
      </dgm:t>
    </dgm:pt>
    <dgm:pt modelId="{6D4FE485-B28D-4D82-B5D9-4C957AE5C158}" type="sibTrans" cxnId="{523C7E21-33C8-470A-BF1C-E1BA70F32490}">
      <dgm:prSet/>
      <dgm:spPr/>
      <dgm:t>
        <a:bodyPr/>
        <a:lstStyle/>
        <a:p>
          <a:endParaRPr lang="en-GB"/>
        </a:p>
      </dgm:t>
    </dgm:pt>
    <dgm:pt modelId="{5E02CF4B-0AA9-462C-BB89-2B3D69B50DD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000" b="1" dirty="0"/>
            <a:t>Young Coder 3</a:t>
          </a:r>
          <a:endParaRPr lang="en-GB" sz="1000" b="1" dirty="0"/>
        </a:p>
      </dgm:t>
    </dgm:pt>
    <dgm:pt modelId="{890FCE9A-88EA-469B-8D71-E940C34A7AF6}" type="parTrans" cxnId="{6D6F7CE9-8533-44D0-9E46-4321F8B27998}">
      <dgm:prSet/>
      <dgm:spPr/>
      <dgm:t>
        <a:bodyPr/>
        <a:lstStyle/>
        <a:p>
          <a:endParaRPr lang="en-GB"/>
        </a:p>
      </dgm:t>
    </dgm:pt>
    <dgm:pt modelId="{F8B1ABF7-4114-446B-B7B9-D586BCF10192}" type="sibTrans" cxnId="{6D6F7CE9-8533-44D0-9E46-4321F8B27998}">
      <dgm:prSet/>
      <dgm:spPr/>
      <dgm:t>
        <a:bodyPr/>
        <a:lstStyle/>
        <a:p>
          <a:endParaRPr lang="en-GB"/>
        </a:p>
      </dgm:t>
    </dgm:pt>
    <dgm:pt modelId="{CC09C89E-4147-4EEE-A9D2-3084A552359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sz="1000" b="1" dirty="0"/>
        </a:p>
      </dgm:t>
    </dgm:pt>
    <dgm:pt modelId="{392064F2-6405-42F5-B9F2-34909E99AC6D}" type="parTrans" cxnId="{E6741E39-CC61-4EEA-B17B-DCA638EC4AFA}">
      <dgm:prSet/>
      <dgm:spPr/>
      <dgm:t>
        <a:bodyPr/>
        <a:lstStyle/>
        <a:p>
          <a:endParaRPr lang="en-GB"/>
        </a:p>
      </dgm:t>
    </dgm:pt>
    <dgm:pt modelId="{83F30012-8F74-4DCF-AE7F-9BE77283B336}" type="sibTrans" cxnId="{E6741E39-CC61-4EEA-B17B-DCA638EC4AFA}">
      <dgm:prSet/>
      <dgm:spPr/>
      <dgm:t>
        <a:bodyPr/>
        <a:lstStyle/>
        <a:p>
          <a:endParaRPr lang="en-GB"/>
        </a:p>
      </dgm:t>
    </dgm:pt>
    <dgm:pt modelId="{29341487-E724-48D4-9A34-E2D4D958F51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000" b="1" dirty="0"/>
            <a:t>Young Coder 2</a:t>
          </a:r>
          <a:endParaRPr lang="en-GB" sz="1000" b="1" dirty="0"/>
        </a:p>
      </dgm:t>
    </dgm:pt>
    <dgm:pt modelId="{7E924C5A-DE91-4870-AEF1-3049BD47BB38}" type="parTrans" cxnId="{AAD6F932-673C-4E3B-81F6-5F4F71C745D5}">
      <dgm:prSet/>
      <dgm:spPr/>
      <dgm:t>
        <a:bodyPr/>
        <a:lstStyle/>
        <a:p>
          <a:endParaRPr lang="en-GB"/>
        </a:p>
      </dgm:t>
    </dgm:pt>
    <dgm:pt modelId="{57F30F3F-716D-4CFF-92C7-93048271340F}" type="sibTrans" cxnId="{AAD6F932-673C-4E3B-81F6-5F4F71C745D5}">
      <dgm:prSet/>
      <dgm:spPr/>
      <dgm:t>
        <a:bodyPr/>
        <a:lstStyle/>
        <a:p>
          <a:endParaRPr lang="en-GB"/>
        </a:p>
      </dgm:t>
    </dgm:pt>
    <dgm:pt modelId="{2057E952-8B1D-45D4-88D9-9E17D8499409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000" b="1" dirty="0"/>
            <a:t>Young App Developer</a:t>
          </a:r>
          <a:endParaRPr lang="en-GB" sz="1000" b="1" dirty="0"/>
        </a:p>
      </dgm:t>
    </dgm:pt>
    <dgm:pt modelId="{B7725B45-EB37-4701-A86E-B94033AC8C1E}" type="parTrans" cxnId="{05D69CD2-B8A5-428F-9B25-CCF42AADDEAF}">
      <dgm:prSet/>
      <dgm:spPr/>
      <dgm:t>
        <a:bodyPr/>
        <a:lstStyle/>
        <a:p>
          <a:endParaRPr lang="en-GB"/>
        </a:p>
      </dgm:t>
    </dgm:pt>
    <dgm:pt modelId="{C0C82393-DE93-4C09-8D07-1F5EE066C861}" type="sibTrans" cxnId="{05D69CD2-B8A5-428F-9B25-CCF42AADDEAF}">
      <dgm:prSet/>
      <dgm:spPr/>
      <dgm:t>
        <a:bodyPr/>
        <a:lstStyle/>
        <a:p>
          <a:endParaRPr lang="en-GB"/>
        </a:p>
      </dgm:t>
    </dgm:pt>
    <dgm:pt modelId="{FD8BBBCB-CD33-4622-BF39-0877C5295C39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sz="1000" b="1" dirty="0"/>
        </a:p>
      </dgm:t>
    </dgm:pt>
    <dgm:pt modelId="{4AEAF9E3-92A9-40F5-A9FC-37830BBCC4AA}" type="parTrans" cxnId="{9B83B8E7-9CEB-40C3-A210-8350913942FF}">
      <dgm:prSet/>
      <dgm:spPr/>
      <dgm:t>
        <a:bodyPr/>
        <a:lstStyle/>
        <a:p>
          <a:endParaRPr lang="en-GB"/>
        </a:p>
      </dgm:t>
    </dgm:pt>
    <dgm:pt modelId="{79239579-AFDC-4DBE-96EB-52C30B4D2F90}" type="sibTrans" cxnId="{9B83B8E7-9CEB-40C3-A210-8350913942FF}">
      <dgm:prSet/>
      <dgm:spPr/>
      <dgm:t>
        <a:bodyPr/>
        <a:lstStyle/>
        <a:p>
          <a:endParaRPr lang="en-GB"/>
        </a:p>
      </dgm:t>
    </dgm:pt>
    <dgm:pt modelId="{2CCA9C22-4143-4680-8279-E8428B311173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GB" sz="1000" b="1" dirty="0"/>
        </a:p>
      </dgm:t>
    </dgm:pt>
    <dgm:pt modelId="{696431E7-ADB1-48F6-A3EE-B63B3586258E}" type="parTrans" cxnId="{03294022-0C84-4948-BF58-AFACE738978C}">
      <dgm:prSet/>
      <dgm:spPr/>
      <dgm:t>
        <a:bodyPr/>
        <a:lstStyle/>
        <a:p>
          <a:endParaRPr lang="en-GB"/>
        </a:p>
      </dgm:t>
    </dgm:pt>
    <dgm:pt modelId="{FA659A0B-B3F0-467E-AA71-868C6F7E99C6}" type="sibTrans" cxnId="{03294022-0C84-4948-BF58-AFACE738978C}">
      <dgm:prSet/>
      <dgm:spPr/>
      <dgm:t>
        <a:bodyPr/>
        <a:lstStyle/>
        <a:p>
          <a:endParaRPr lang="en-GB"/>
        </a:p>
      </dgm:t>
    </dgm:pt>
    <dgm:pt modelId="{553D0935-E064-48B7-86E1-8A515EEA88B3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000" b="1" dirty="0"/>
            <a:t>Electronic: 1&amp;2</a:t>
          </a:r>
          <a:endParaRPr lang="en-GB" sz="1000" b="1" dirty="0"/>
        </a:p>
      </dgm:t>
    </dgm:pt>
    <dgm:pt modelId="{9D2F1CA4-B7AD-4C0F-9CA0-E2852F41B649}" type="parTrans" cxnId="{2625144F-33AE-4567-97CD-72ECE4F24202}">
      <dgm:prSet/>
      <dgm:spPr/>
      <dgm:t>
        <a:bodyPr/>
        <a:lstStyle/>
        <a:p>
          <a:endParaRPr lang="en-GB"/>
        </a:p>
      </dgm:t>
    </dgm:pt>
    <dgm:pt modelId="{8D38AF3A-E26E-440B-8BBF-3F6A7CF1823F}" type="sibTrans" cxnId="{2625144F-33AE-4567-97CD-72ECE4F24202}">
      <dgm:prSet/>
      <dgm:spPr/>
      <dgm:t>
        <a:bodyPr/>
        <a:lstStyle/>
        <a:p>
          <a:endParaRPr lang="en-GB"/>
        </a:p>
      </dgm:t>
    </dgm:pt>
    <dgm:pt modelId="{90A6F708-E3C0-4090-B302-8480ACAF44A8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000" b="1" dirty="0"/>
            <a:t>Robotics: 1&amp;2</a:t>
          </a:r>
          <a:endParaRPr lang="en-GB" sz="1000" b="1" dirty="0"/>
        </a:p>
      </dgm:t>
    </dgm:pt>
    <dgm:pt modelId="{89FF1FA0-9965-4876-917C-60CE54F65DE1}" type="parTrans" cxnId="{3185870C-07CC-41C4-9648-ACAA43A9F0CD}">
      <dgm:prSet/>
      <dgm:spPr/>
      <dgm:t>
        <a:bodyPr/>
        <a:lstStyle/>
        <a:p>
          <a:endParaRPr lang="en-GB"/>
        </a:p>
      </dgm:t>
    </dgm:pt>
    <dgm:pt modelId="{32951F5A-21BA-41CF-A017-96A82DA5DF9C}" type="sibTrans" cxnId="{3185870C-07CC-41C4-9648-ACAA43A9F0CD}">
      <dgm:prSet/>
      <dgm:spPr/>
      <dgm:t>
        <a:bodyPr/>
        <a:lstStyle/>
        <a:p>
          <a:endParaRPr lang="en-GB"/>
        </a:p>
      </dgm:t>
    </dgm:pt>
    <dgm:pt modelId="{9D327CDA-C7EE-446F-B403-C0D148924B9C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1000" b="1" dirty="0"/>
            <a:t>3D Printing 1&amp;2</a:t>
          </a:r>
          <a:endParaRPr lang="en-GB" sz="1000" b="1" dirty="0"/>
        </a:p>
      </dgm:t>
    </dgm:pt>
    <dgm:pt modelId="{7B6249E4-4D72-4614-86F8-9C01266593B7}" type="parTrans" cxnId="{B1A0EC67-81D0-4E6D-A156-94E1B73E4651}">
      <dgm:prSet/>
      <dgm:spPr/>
      <dgm:t>
        <a:bodyPr/>
        <a:lstStyle/>
        <a:p>
          <a:endParaRPr lang="en-GB"/>
        </a:p>
      </dgm:t>
    </dgm:pt>
    <dgm:pt modelId="{6772B746-DB37-4962-8AE8-D6F9B8BBEB71}" type="sibTrans" cxnId="{B1A0EC67-81D0-4E6D-A156-94E1B73E4651}">
      <dgm:prSet/>
      <dgm:spPr/>
      <dgm:t>
        <a:bodyPr/>
        <a:lstStyle/>
        <a:p>
          <a:endParaRPr lang="en-GB"/>
        </a:p>
      </dgm:t>
    </dgm:pt>
    <dgm:pt modelId="{100E3CF6-224A-4BBB-9F6E-7B0043E9318B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GB" sz="1000" b="1" dirty="0"/>
        </a:p>
      </dgm:t>
    </dgm:pt>
    <dgm:pt modelId="{99B6D775-4660-4FBF-868F-AB6D5D511201}" type="parTrans" cxnId="{B076F44F-3283-4AE4-9D30-706F631F4E63}">
      <dgm:prSet/>
      <dgm:spPr/>
      <dgm:t>
        <a:bodyPr/>
        <a:lstStyle/>
        <a:p>
          <a:endParaRPr lang="en-GB"/>
        </a:p>
      </dgm:t>
    </dgm:pt>
    <dgm:pt modelId="{78517C23-BCE7-4A7F-A9C2-68AE2462C124}" type="sibTrans" cxnId="{B076F44F-3283-4AE4-9D30-706F631F4E63}">
      <dgm:prSet/>
      <dgm:spPr/>
      <dgm:t>
        <a:bodyPr/>
        <a:lstStyle/>
        <a:p>
          <a:endParaRPr lang="en-GB"/>
        </a:p>
      </dgm:t>
    </dgm:pt>
    <dgm:pt modelId="{7E496ACD-BD05-4B43-94D7-CE5D82F44433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GB" sz="1000" b="1" dirty="0"/>
        </a:p>
      </dgm:t>
    </dgm:pt>
    <dgm:pt modelId="{A358F3EF-CEC1-49BF-9AE1-112EE29149F7}" type="parTrans" cxnId="{F7C031F0-A2D5-4F47-BBBC-FD4AD9BD0F45}">
      <dgm:prSet/>
      <dgm:spPr/>
      <dgm:t>
        <a:bodyPr/>
        <a:lstStyle/>
        <a:p>
          <a:endParaRPr lang="en-GB"/>
        </a:p>
      </dgm:t>
    </dgm:pt>
    <dgm:pt modelId="{C727A22C-F66E-4249-9A42-7788337BDD14}" type="sibTrans" cxnId="{F7C031F0-A2D5-4F47-BBBC-FD4AD9BD0F45}">
      <dgm:prSet/>
      <dgm:spPr/>
      <dgm:t>
        <a:bodyPr/>
        <a:lstStyle/>
        <a:p>
          <a:endParaRPr lang="en-GB"/>
        </a:p>
      </dgm:t>
    </dgm:pt>
    <dgm:pt modelId="{090C5D20-B22B-4957-9E36-322D4FB079D2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GB" sz="1000" b="1" dirty="0"/>
        </a:p>
      </dgm:t>
    </dgm:pt>
    <dgm:pt modelId="{3E780A47-85A6-4B68-AD9F-660A5BFAF065}" type="parTrans" cxnId="{AA05D1FB-3FE1-4840-8CC4-086B9C2903A5}">
      <dgm:prSet/>
      <dgm:spPr/>
      <dgm:t>
        <a:bodyPr/>
        <a:lstStyle/>
        <a:p>
          <a:endParaRPr lang="en-GB"/>
        </a:p>
      </dgm:t>
    </dgm:pt>
    <dgm:pt modelId="{A455914D-21E2-44D0-AA33-BC1DC39F7853}" type="sibTrans" cxnId="{AA05D1FB-3FE1-4840-8CC4-086B9C2903A5}">
      <dgm:prSet/>
      <dgm:spPr/>
      <dgm:t>
        <a:bodyPr/>
        <a:lstStyle/>
        <a:p>
          <a:endParaRPr lang="en-GB"/>
        </a:p>
      </dgm:t>
    </dgm:pt>
    <dgm:pt modelId="{2842004A-C419-40F4-8DFB-D986488D805C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GB" sz="1000" b="1" dirty="0"/>
        </a:p>
      </dgm:t>
    </dgm:pt>
    <dgm:pt modelId="{ADBF4AF5-CC9C-4C74-A67A-BF70F9C9EC93}" type="parTrans" cxnId="{12D68062-5BAB-4AD6-B440-883DF37CF49E}">
      <dgm:prSet/>
      <dgm:spPr/>
      <dgm:t>
        <a:bodyPr/>
        <a:lstStyle/>
        <a:p>
          <a:endParaRPr lang="en-GB"/>
        </a:p>
      </dgm:t>
    </dgm:pt>
    <dgm:pt modelId="{91D2993B-6AAC-4CF5-BB20-EB097F64809A}" type="sibTrans" cxnId="{12D68062-5BAB-4AD6-B440-883DF37CF49E}">
      <dgm:prSet/>
      <dgm:spPr/>
      <dgm:t>
        <a:bodyPr/>
        <a:lstStyle/>
        <a:p>
          <a:endParaRPr lang="en-GB"/>
        </a:p>
      </dgm:t>
    </dgm:pt>
    <dgm:pt modelId="{664049D5-BB02-4E91-AFBF-47292B1A715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b="1" dirty="0"/>
            <a:t>AI for Kids</a:t>
          </a:r>
          <a:endParaRPr lang="en-GB" sz="1200" b="1" dirty="0"/>
        </a:p>
      </dgm:t>
    </dgm:pt>
    <dgm:pt modelId="{1E3DE07A-9D45-483C-A262-6429ED7E0711}" type="parTrans" cxnId="{A3210D3E-A036-4449-9618-550AE7932F37}">
      <dgm:prSet/>
      <dgm:spPr/>
      <dgm:t>
        <a:bodyPr/>
        <a:lstStyle/>
        <a:p>
          <a:endParaRPr lang="en-GB"/>
        </a:p>
      </dgm:t>
    </dgm:pt>
    <dgm:pt modelId="{4A95719A-1240-4DD5-BA85-7660311BF9E6}" type="sibTrans" cxnId="{A3210D3E-A036-4449-9618-550AE7932F37}">
      <dgm:prSet/>
      <dgm:spPr/>
      <dgm:t>
        <a:bodyPr/>
        <a:lstStyle/>
        <a:p>
          <a:endParaRPr lang="en-GB"/>
        </a:p>
      </dgm:t>
    </dgm:pt>
    <dgm:pt modelId="{B6BA99D7-6703-4C3E-B633-3F78F5268D7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b="1" dirty="0"/>
            <a:t>AI Family Challenge</a:t>
          </a:r>
          <a:endParaRPr lang="en-GB" sz="1200" b="1" dirty="0"/>
        </a:p>
      </dgm:t>
    </dgm:pt>
    <dgm:pt modelId="{AAB36745-CCED-47F7-82D1-F81F5244ADD4}" type="parTrans" cxnId="{FFC0547F-5E6D-412E-8FD3-744301553A1D}">
      <dgm:prSet/>
      <dgm:spPr/>
      <dgm:t>
        <a:bodyPr/>
        <a:lstStyle/>
        <a:p>
          <a:endParaRPr lang="en-GB"/>
        </a:p>
      </dgm:t>
    </dgm:pt>
    <dgm:pt modelId="{CB93890B-6C34-4F05-BD39-D0E969163516}" type="sibTrans" cxnId="{FFC0547F-5E6D-412E-8FD3-744301553A1D}">
      <dgm:prSet/>
      <dgm:spPr/>
      <dgm:t>
        <a:bodyPr/>
        <a:lstStyle/>
        <a:p>
          <a:endParaRPr lang="en-GB"/>
        </a:p>
      </dgm:t>
    </dgm:pt>
    <dgm:pt modelId="{3BCDDC7A-D6C4-46BF-BE13-E9D740EDA778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1500" b="1" dirty="0"/>
            <a:t>Senior Kidpreneurs</a:t>
          </a:r>
          <a:endParaRPr lang="en-GB" sz="1500" b="1" dirty="0"/>
        </a:p>
      </dgm:t>
    </dgm:pt>
    <dgm:pt modelId="{915D757D-04FF-4045-A3C3-E77F9897FF57}" type="parTrans" cxnId="{AA5C5F01-8CA8-4871-9A21-32F3C12FDB77}">
      <dgm:prSet/>
      <dgm:spPr/>
      <dgm:t>
        <a:bodyPr/>
        <a:lstStyle/>
        <a:p>
          <a:endParaRPr lang="en-GB"/>
        </a:p>
      </dgm:t>
    </dgm:pt>
    <dgm:pt modelId="{33BFE5FA-7588-4B01-A8EF-A09070D31A4C}" type="sibTrans" cxnId="{AA5C5F01-8CA8-4871-9A21-32F3C12FDB77}">
      <dgm:prSet/>
      <dgm:spPr/>
      <dgm:t>
        <a:bodyPr/>
        <a:lstStyle/>
        <a:p>
          <a:endParaRPr lang="en-GB"/>
        </a:p>
      </dgm:t>
    </dgm:pt>
    <dgm:pt modelId="{1503B40C-2278-447C-A623-2D0B45DA9D36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GB" sz="1000" b="1" dirty="0"/>
        </a:p>
      </dgm:t>
    </dgm:pt>
    <dgm:pt modelId="{1F9D3567-666C-4D71-BD50-6B66B18D7C18}" type="parTrans" cxnId="{AD283556-C2D5-46D5-978A-B98016272903}">
      <dgm:prSet/>
      <dgm:spPr/>
      <dgm:t>
        <a:bodyPr/>
        <a:lstStyle/>
        <a:p>
          <a:endParaRPr lang="en-GB"/>
        </a:p>
      </dgm:t>
    </dgm:pt>
    <dgm:pt modelId="{2A791598-27A9-477A-B7E8-34D05301A533}" type="sibTrans" cxnId="{AD283556-C2D5-46D5-978A-B98016272903}">
      <dgm:prSet/>
      <dgm:spPr/>
      <dgm:t>
        <a:bodyPr/>
        <a:lstStyle/>
        <a:p>
          <a:endParaRPr lang="en-GB"/>
        </a:p>
      </dgm:t>
    </dgm:pt>
    <dgm:pt modelId="{613B8242-1D69-43FF-9A98-3BA3CEB05AE9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500" b="1" dirty="0"/>
            <a:t>Junior Kidpreneurs</a:t>
          </a:r>
          <a:endParaRPr lang="en-GB" sz="1500" b="1" dirty="0"/>
        </a:p>
      </dgm:t>
    </dgm:pt>
    <dgm:pt modelId="{7A983666-054B-413D-80F6-039635A3C920}" type="parTrans" cxnId="{25D573CF-F126-4662-A037-E980DC727019}">
      <dgm:prSet/>
      <dgm:spPr/>
      <dgm:t>
        <a:bodyPr/>
        <a:lstStyle/>
        <a:p>
          <a:endParaRPr lang="en-GB"/>
        </a:p>
      </dgm:t>
    </dgm:pt>
    <dgm:pt modelId="{7301411E-16A2-4CFD-A46C-B1678DA4050D}" type="sibTrans" cxnId="{25D573CF-F126-4662-A037-E980DC727019}">
      <dgm:prSet/>
      <dgm:spPr/>
      <dgm:t>
        <a:bodyPr/>
        <a:lstStyle/>
        <a:p>
          <a:endParaRPr lang="en-GB"/>
        </a:p>
      </dgm:t>
    </dgm:pt>
    <dgm:pt modelId="{027E82EC-E06C-47AA-8212-16A128956C28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000" b="1" dirty="0"/>
            <a:t>Young Web Developer</a:t>
          </a:r>
          <a:endParaRPr lang="en-GB" sz="1000" b="1" dirty="0"/>
        </a:p>
      </dgm:t>
    </dgm:pt>
    <dgm:pt modelId="{56668050-84F3-4688-B2F3-2A66BC4E50F5}" type="parTrans" cxnId="{3F3D1606-EEA8-4708-8A0D-AAC00A494FDB}">
      <dgm:prSet/>
      <dgm:spPr/>
      <dgm:t>
        <a:bodyPr/>
        <a:lstStyle/>
        <a:p>
          <a:endParaRPr lang="en-GB"/>
        </a:p>
      </dgm:t>
    </dgm:pt>
    <dgm:pt modelId="{F67723B4-5671-4FC6-9D61-0224198E96E8}" type="sibTrans" cxnId="{3F3D1606-EEA8-4708-8A0D-AAC00A494FDB}">
      <dgm:prSet/>
      <dgm:spPr/>
      <dgm:t>
        <a:bodyPr/>
        <a:lstStyle/>
        <a:p>
          <a:endParaRPr lang="en-GB"/>
        </a:p>
      </dgm:t>
    </dgm:pt>
    <dgm:pt modelId="{F0E0F752-2B49-47C6-875E-F264D2908BFF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000" b="1" dirty="0"/>
            <a:t>Young Game Developer</a:t>
          </a:r>
          <a:endParaRPr lang="en-GB" sz="1000" b="1" dirty="0"/>
        </a:p>
      </dgm:t>
    </dgm:pt>
    <dgm:pt modelId="{195A043D-A6DC-4440-8652-6040F431D3C7}" type="parTrans" cxnId="{4073146A-2740-4BA2-8810-DC8ADC7DD115}">
      <dgm:prSet/>
      <dgm:spPr/>
      <dgm:t>
        <a:bodyPr/>
        <a:lstStyle/>
        <a:p>
          <a:endParaRPr lang="en-GB"/>
        </a:p>
      </dgm:t>
    </dgm:pt>
    <dgm:pt modelId="{3B0E5742-913D-46E5-8927-1C217FA1E7F3}" type="sibTrans" cxnId="{4073146A-2740-4BA2-8810-DC8ADC7DD115}">
      <dgm:prSet/>
      <dgm:spPr/>
      <dgm:t>
        <a:bodyPr/>
        <a:lstStyle/>
        <a:p>
          <a:endParaRPr lang="en-GB"/>
        </a:p>
      </dgm:t>
    </dgm:pt>
    <dgm:pt modelId="{AF2A9093-9072-4CDD-AFF5-73595A3D672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b="1" dirty="0"/>
            <a:t>AGE GROUP</a:t>
          </a:r>
          <a:endParaRPr lang="en-GB" sz="1200" b="1" dirty="0"/>
        </a:p>
      </dgm:t>
    </dgm:pt>
    <dgm:pt modelId="{ECB8CCFE-328F-46E2-9340-D892540CDF21}" type="parTrans" cxnId="{AEA73EEE-59DF-426D-8DCC-8D70D96D0C19}">
      <dgm:prSet/>
      <dgm:spPr/>
      <dgm:t>
        <a:bodyPr/>
        <a:lstStyle/>
        <a:p>
          <a:endParaRPr lang="en-GB"/>
        </a:p>
      </dgm:t>
    </dgm:pt>
    <dgm:pt modelId="{24278BC6-3FF7-4DB9-A73F-1605691D1AF2}" type="sibTrans" cxnId="{AEA73EEE-59DF-426D-8DCC-8D70D96D0C19}">
      <dgm:prSet/>
      <dgm:spPr/>
      <dgm:t>
        <a:bodyPr/>
        <a:lstStyle/>
        <a:p>
          <a:endParaRPr lang="en-GB"/>
        </a:p>
      </dgm:t>
    </dgm:pt>
    <dgm:pt modelId="{CF573411-FAB4-4E7C-B7A4-8F56432AC52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300" b="1" dirty="0">
              <a:solidFill>
                <a:schemeClr val="tx1"/>
              </a:solidFill>
            </a:rPr>
            <a:t>CS FUNDAMENTAL PROGRAM</a:t>
          </a:r>
          <a:endParaRPr lang="en-GB" sz="1300" b="1" dirty="0">
            <a:solidFill>
              <a:schemeClr val="tx1"/>
            </a:solidFill>
          </a:endParaRPr>
        </a:p>
      </dgm:t>
    </dgm:pt>
    <dgm:pt modelId="{580F603C-2F65-4106-B976-2BA3F7907F09}" type="parTrans" cxnId="{C0C4A961-7B84-4939-ADFF-3EBAC3A11F69}">
      <dgm:prSet/>
      <dgm:spPr/>
      <dgm:t>
        <a:bodyPr/>
        <a:lstStyle/>
        <a:p>
          <a:endParaRPr lang="en-GB"/>
        </a:p>
      </dgm:t>
    </dgm:pt>
    <dgm:pt modelId="{8F067252-1380-4797-9E06-583C9ED0EA49}" type="sibTrans" cxnId="{C0C4A961-7B84-4939-ADFF-3EBAC3A11F69}">
      <dgm:prSet/>
      <dgm:spPr/>
      <dgm:t>
        <a:bodyPr/>
        <a:lstStyle/>
        <a:p>
          <a:endParaRPr lang="en-GB"/>
        </a:p>
      </dgm:t>
    </dgm:pt>
    <dgm:pt modelId="{498430B6-59C1-43A0-A4FF-92403326B1A1}">
      <dgm:prSet phldrT="[Text]" custT="1"/>
      <dgm:spPr>
        <a:solidFill>
          <a:srgbClr val="FED12C"/>
        </a:solidFill>
      </dgm:spPr>
      <dgm:t>
        <a:bodyPr/>
        <a:lstStyle/>
        <a:p>
          <a:r>
            <a:rPr lang="en-US" sz="1200" b="1" dirty="0">
              <a:solidFill>
                <a:schemeClr val="tx1"/>
              </a:solidFill>
            </a:rPr>
            <a:t>ROBOTIC AND ENGINEERING</a:t>
          </a:r>
          <a:endParaRPr lang="en-GB" sz="1200" b="1" dirty="0">
            <a:solidFill>
              <a:schemeClr val="tx1"/>
            </a:solidFill>
          </a:endParaRPr>
        </a:p>
      </dgm:t>
    </dgm:pt>
    <dgm:pt modelId="{FE187DBF-95DE-4698-A546-79918A6C8F99}" type="parTrans" cxnId="{7D063394-4C46-4775-9FE2-C57DFCAD5F48}">
      <dgm:prSet/>
      <dgm:spPr/>
      <dgm:t>
        <a:bodyPr/>
        <a:lstStyle/>
        <a:p>
          <a:endParaRPr lang="en-GB"/>
        </a:p>
      </dgm:t>
    </dgm:pt>
    <dgm:pt modelId="{66E870CD-52B7-4F29-98B3-5EFC42617A31}" type="sibTrans" cxnId="{7D063394-4C46-4775-9FE2-C57DFCAD5F48}">
      <dgm:prSet/>
      <dgm:spPr/>
      <dgm:t>
        <a:bodyPr/>
        <a:lstStyle/>
        <a:p>
          <a:endParaRPr lang="en-GB"/>
        </a:p>
      </dgm:t>
    </dgm:pt>
    <dgm:pt modelId="{33E86FD6-1D7F-4494-9F3D-3DA2E8C52A4A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en-GB" sz="1000" b="1" dirty="0"/>
        </a:p>
      </dgm:t>
    </dgm:pt>
    <dgm:pt modelId="{5701DFC8-CD68-48AB-8C84-CA78062E50A6}" type="parTrans" cxnId="{8EFCD073-FE86-452A-B504-B0CA3A6E35AC}">
      <dgm:prSet/>
      <dgm:spPr/>
      <dgm:t>
        <a:bodyPr/>
        <a:lstStyle/>
        <a:p>
          <a:endParaRPr lang="en-GB"/>
        </a:p>
      </dgm:t>
    </dgm:pt>
    <dgm:pt modelId="{F796D36D-BECD-458A-B473-19AFC4E12863}" type="sibTrans" cxnId="{8EFCD073-FE86-452A-B504-B0CA3A6E35AC}">
      <dgm:prSet/>
      <dgm:spPr/>
      <dgm:t>
        <a:bodyPr/>
        <a:lstStyle/>
        <a:p>
          <a:endParaRPr lang="en-GB"/>
        </a:p>
      </dgm:t>
    </dgm:pt>
    <dgm:pt modelId="{A45B7994-9B33-46CE-A862-D463C99F7A1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100" b="1" dirty="0">
              <a:solidFill>
                <a:schemeClr val="tx1"/>
              </a:solidFill>
            </a:rPr>
            <a:t>ENTREPRENEURSHIP PROGRAM</a:t>
          </a:r>
          <a:endParaRPr lang="en-GB" sz="1100" b="1" dirty="0">
            <a:solidFill>
              <a:schemeClr val="tx1"/>
            </a:solidFill>
          </a:endParaRPr>
        </a:p>
      </dgm:t>
    </dgm:pt>
    <dgm:pt modelId="{C183DB29-A6A2-4839-A256-F0EFF3739B4D}" type="parTrans" cxnId="{CF1A5E77-A7D8-469F-B6D4-609B9F0FE0F7}">
      <dgm:prSet/>
      <dgm:spPr/>
      <dgm:t>
        <a:bodyPr/>
        <a:lstStyle/>
        <a:p>
          <a:endParaRPr lang="en-GB"/>
        </a:p>
      </dgm:t>
    </dgm:pt>
    <dgm:pt modelId="{8872F9DA-AD2D-4BE9-A6D5-A56515A5203E}" type="sibTrans" cxnId="{CF1A5E77-A7D8-469F-B6D4-609B9F0FE0F7}">
      <dgm:prSet/>
      <dgm:spPr/>
      <dgm:t>
        <a:bodyPr/>
        <a:lstStyle/>
        <a:p>
          <a:endParaRPr lang="en-GB"/>
        </a:p>
      </dgm:t>
    </dgm:pt>
    <dgm:pt modelId="{C542BEBD-571E-4140-9CEB-A2DAA9CB2A65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GB" sz="1000" b="1" dirty="0"/>
        </a:p>
      </dgm:t>
    </dgm:pt>
    <dgm:pt modelId="{FD0BBE4B-A772-46B6-BF77-513C2D6A37DC}" type="parTrans" cxnId="{B0243697-00CE-4527-A984-F5D860FCF80C}">
      <dgm:prSet/>
      <dgm:spPr/>
      <dgm:t>
        <a:bodyPr/>
        <a:lstStyle/>
        <a:p>
          <a:endParaRPr lang="en-GB"/>
        </a:p>
      </dgm:t>
    </dgm:pt>
    <dgm:pt modelId="{DC30BEB3-AF9E-48FD-8819-31042126E591}" type="sibTrans" cxnId="{B0243697-00CE-4527-A984-F5D860FCF80C}">
      <dgm:prSet/>
      <dgm:spPr/>
      <dgm:t>
        <a:bodyPr/>
        <a:lstStyle/>
        <a:p>
          <a:endParaRPr lang="en-GB"/>
        </a:p>
      </dgm:t>
    </dgm:pt>
    <dgm:pt modelId="{D08B38C7-D5CC-47A9-B391-C9CE1226AD26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500" b="1" dirty="0"/>
            <a:t>Coding for kids 2</a:t>
          </a:r>
          <a:endParaRPr lang="en-GB" sz="1500" b="1" dirty="0"/>
        </a:p>
      </dgm:t>
    </dgm:pt>
    <dgm:pt modelId="{BA4C2A71-4EF5-4C1C-9010-0B6F87073443}" type="parTrans" cxnId="{14D5C1E4-AFED-4819-8F55-65A43648D3CB}">
      <dgm:prSet/>
      <dgm:spPr/>
      <dgm:t>
        <a:bodyPr/>
        <a:lstStyle/>
        <a:p>
          <a:endParaRPr lang="en-GB"/>
        </a:p>
      </dgm:t>
    </dgm:pt>
    <dgm:pt modelId="{3CF7DB89-8AC2-4510-AE45-841866B928E7}" type="sibTrans" cxnId="{14D5C1E4-AFED-4819-8F55-65A43648D3CB}">
      <dgm:prSet/>
      <dgm:spPr/>
      <dgm:t>
        <a:bodyPr/>
        <a:lstStyle/>
        <a:p>
          <a:endParaRPr lang="en-GB"/>
        </a:p>
      </dgm:t>
    </dgm:pt>
    <dgm:pt modelId="{F20C579D-552E-40FE-B1FB-886996F196D2}" type="pres">
      <dgm:prSet presAssocID="{C56A8077-0209-44B4-B424-DC3237AF7C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C4240B-2CDC-407F-B930-4908F38DED4E}" type="pres">
      <dgm:prSet presAssocID="{E160F823-4978-413B-839A-05ACA7139484}" presName="vertOne" presStyleCnt="0"/>
      <dgm:spPr/>
    </dgm:pt>
    <dgm:pt modelId="{0ED7DD45-BF44-49D4-9822-D7552B30CFFD}" type="pres">
      <dgm:prSet presAssocID="{E160F823-4978-413B-839A-05ACA7139484}" presName="txOne" presStyleLbl="node0" presStyleIdx="0" presStyleCnt="1" custScaleX="855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D91B5F-8407-4A53-8B19-60C7307873FC}" type="pres">
      <dgm:prSet presAssocID="{E160F823-4978-413B-839A-05ACA7139484}" presName="parTransOne" presStyleCnt="0"/>
      <dgm:spPr/>
    </dgm:pt>
    <dgm:pt modelId="{D19C1DDA-7A11-45FB-9CE0-2792AD8C4688}" type="pres">
      <dgm:prSet presAssocID="{E160F823-4978-413B-839A-05ACA7139484}" presName="horzOne" presStyleCnt="0"/>
      <dgm:spPr/>
    </dgm:pt>
    <dgm:pt modelId="{F254CD6D-DF7A-484C-9A87-9796DCA16AFD}" type="pres">
      <dgm:prSet presAssocID="{AF2A9093-9072-4CDD-AFF5-73595A3D6723}" presName="vertTwo" presStyleCnt="0"/>
      <dgm:spPr/>
    </dgm:pt>
    <dgm:pt modelId="{486E5FB4-BA74-4D2F-BE77-57DACC460C4A}" type="pres">
      <dgm:prSet presAssocID="{AF2A9093-9072-4CDD-AFF5-73595A3D6723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53F7C9-396E-45DA-AE91-4B43AAF523AC}" type="pres">
      <dgm:prSet presAssocID="{AF2A9093-9072-4CDD-AFF5-73595A3D6723}" presName="parTransTwo" presStyleCnt="0"/>
      <dgm:spPr/>
    </dgm:pt>
    <dgm:pt modelId="{483386E7-4972-4196-9CC5-8F13989F8CBB}" type="pres">
      <dgm:prSet presAssocID="{AF2A9093-9072-4CDD-AFF5-73595A3D6723}" presName="horzTwo" presStyleCnt="0"/>
      <dgm:spPr/>
    </dgm:pt>
    <dgm:pt modelId="{246A4CC2-E71B-4256-B966-AF6DF6A5C8AA}" type="pres">
      <dgm:prSet presAssocID="{E755CF12-19BD-47B8-AA71-9F4CA0D89926}" presName="vertThree" presStyleCnt="0"/>
      <dgm:spPr/>
    </dgm:pt>
    <dgm:pt modelId="{E82BD136-DF57-4618-A639-2FC9D14983E8}" type="pres">
      <dgm:prSet presAssocID="{E755CF12-19BD-47B8-AA71-9F4CA0D89926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D49B74-5D05-4391-882F-EEEFB6ED8354}" type="pres">
      <dgm:prSet presAssocID="{E755CF12-19BD-47B8-AA71-9F4CA0D89926}" presName="parTransThree" presStyleCnt="0"/>
      <dgm:spPr/>
    </dgm:pt>
    <dgm:pt modelId="{162C2649-B777-4F74-9F25-1C6B3067A9D5}" type="pres">
      <dgm:prSet presAssocID="{E755CF12-19BD-47B8-AA71-9F4CA0D89926}" presName="horzThree" presStyleCnt="0"/>
      <dgm:spPr/>
    </dgm:pt>
    <dgm:pt modelId="{2E92751B-DC26-43FE-A9E2-5981CAB81F69}" type="pres">
      <dgm:prSet presAssocID="{93850F89-956E-43F8-8322-A6D8CD7BCA6B}" presName="vertFour" presStyleCnt="0">
        <dgm:presLayoutVars>
          <dgm:chPref val="3"/>
        </dgm:presLayoutVars>
      </dgm:prSet>
      <dgm:spPr/>
    </dgm:pt>
    <dgm:pt modelId="{4034784A-375D-488E-A430-CB63169F09AB}" type="pres">
      <dgm:prSet presAssocID="{93850F89-956E-43F8-8322-A6D8CD7BCA6B}" presName="txFour" presStyleLbl="node4" presStyleIdx="0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83DB45-788C-4124-B700-72C8F71BC84A}" type="pres">
      <dgm:prSet presAssocID="{93850F89-956E-43F8-8322-A6D8CD7BCA6B}" presName="parTransFour" presStyleCnt="0"/>
      <dgm:spPr/>
    </dgm:pt>
    <dgm:pt modelId="{F47AC298-D2D4-461C-9D57-BCA238C087AE}" type="pres">
      <dgm:prSet presAssocID="{93850F89-956E-43F8-8322-A6D8CD7BCA6B}" presName="horzFour" presStyleCnt="0"/>
      <dgm:spPr/>
    </dgm:pt>
    <dgm:pt modelId="{45C27E83-9CE4-4FE3-816B-8DCB3FC961ED}" type="pres">
      <dgm:prSet presAssocID="{F9B85610-25C8-4D01-84D1-831ECF734E01}" presName="vertFour" presStyleCnt="0">
        <dgm:presLayoutVars>
          <dgm:chPref val="3"/>
        </dgm:presLayoutVars>
      </dgm:prSet>
      <dgm:spPr/>
    </dgm:pt>
    <dgm:pt modelId="{051FE65D-17FF-4390-9DF3-A1422337E1CB}" type="pres">
      <dgm:prSet presAssocID="{F9B85610-25C8-4D01-84D1-831ECF734E01}" presName="txFour" presStyleLbl="node4" presStyleIdx="1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342EBB-FD72-4024-B441-8D9F0E11DC22}" type="pres">
      <dgm:prSet presAssocID="{F9B85610-25C8-4D01-84D1-831ECF734E01}" presName="parTransFour" presStyleCnt="0"/>
      <dgm:spPr/>
    </dgm:pt>
    <dgm:pt modelId="{1CD64827-025E-4781-AA48-D20B1DE59DCA}" type="pres">
      <dgm:prSet presAssocID="{F9B85610-25C8-4D01-84D1-831ECF734E01}" presName="horzFour" presStyleCnt="0"/>
      <dgm:spPr/>
    </dgm:pt>
    <dgm:pt modelId="{95BADF90-96B6-42C1-A29A-07A2FA08B56C}" type="pres">
      <dgm:prSet presAssocID="{358F0880-2CAC-4824-BB4E-05C4A18CE81F}" presName="vertFour" presStyleCnt="0">
        <dgm:presLayoutVars>
          <dgm:chPref val="3"/>
        </dgm:presLayoutVars>
      </dgm:prSet>
      <dgm:spPr/>
    </dgm:pt>
    <dgm:pt modelId="{F044752D-1273-4502-A59D-69C95ED370A7}" type="pres">
      <dgm:prSet presAssocID="{358F0880-2CAC-4824-BB4E-05C4A18CE81F}" presName="txFour" presStyleLbl="node4" presStyleIdx="2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86FDA7-F4CF-4246-8765-A42D318F217D}" type="pres">
      <dgm:prSet presAssocID="{358F0880-2CAC-4824-BB4E-05C4A18CE81F}" presName="parTransFour" presStyleCnt="0"/>
      <dgm:spPr/>
    </dgm:pt>
    <dgm:pt modelId="{B43D56FA-EB46-435A-A7DA-99791C063CDB}" type="pres">
      <dgm:prSet presAssocID="{358F0880-2CAC-4824-BB4E-05C4A18CE81F}" presName="horzFour" presStyleCnt="0"/>
      <dgm:spPr/>
    </dgm:pt>
    <dgm:pt modelId="{F07738F0-7B93-4ABA-A6EA-400B655D0237}" type="pres">
      <dgm:prSet presAssocID="{CBB6B659-F523-4773-818D-330ADA95BDCA}" presName="vertFour" presStyleCnt="0">
        <dgm:presLayoutVars>
          <dgm:chPref val="3"/>
        </dgm:presLayoutVars>
      </dgm:prSet>
      <dgm:spPr/>
    </dgm:pt>
    <dgm:pt modelId="{767C6B2C-ED65-4B09-8067-56EF3AEDC0B9}" type="pres">
      <dgm:prSet presAssocID="{CBB6B659-F523-4773-818D-330ADA95BDCA}" presName="txFour" presStyleLbl="node4" presStyleIdx="3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30D0E9-EE6C-4F56-AC5B-74E178909692}" type="pres">
      <dgm:prSet presAssocID="{CBB6B659-F523-4773-818D-330ADA95BDCA}" presName="parTransFour" presStyleCnt="0"/>
      <dgm:spPr/>
    </dgm:pt>
    <dgm:pt modelId="{5D772245-6BED-450A-9E47-7D96EA1DD4AE}" type="pres">
      <dgm:prSet presAssocID="{CBB6B659-F523-4773-818D-330ADA95BDCA}" presName="horzFour" presStyleCnt="0"/>
      <dgm:spPr/>
    </dgm:pt>
    <dgm:pt modelId="{A84FD6BF-FB8C-4D47-9815-86E979D95DB7}" type="pres">
      <dgm:prSet presAssocID="{9107F221-7CAF-46B3-BAF4-1318F0819C89}" presName="vertFour" presStyleCnt="0">
        <dgm:presLayoutVars>
          <dgm:chPref val="3"/>
        </dgm:presLayoutVars>
      </dgm:prSet>
      <dgm:spPr/>
    </dgm:pt>
    <dgm:pt modelId="{0ED32511-D0A8-4D75-8A95-3D31DAAAD3E8}" type="pres">
      <dgm:prSet presAssocID="{9107F221-7CAF-46B3-BAF4-1318F0819C89}" presName="txFour" presStyleLbl="node4" presStyleIdx="4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5D6E5D-CB9D-4364-A185-B4BA422E145D}" type="pres">
      <dgm:prSet presAssocID="{9107F221-7CAF-46B3-BAF4-1318F0819C89}" presName="parTransFour" presStyleCnt="0"/>
      <dgm:spPr/>
    </dgm:pt>
    <dgm:pt modelId="{9F665C90-B3A4-41C3-A233-EDCEFF2020C2}" type="pres">
      <dgm:prSet presAssocID="{9107F221-7CAF-46B3-BAF4-1318F0819C89}" presName="horzFour" presStyleCnt="0"/>
      <dgm:spPr/>
    </dgm:pt>
    <dgm:pt modelId="{735228D8-DA75-4A31-9612-4FF04F767945}" type="pres">
      <dgm:prSet presAssocID="{1D7D63BE-CE2E-418A-8C4A-ECF328D2BE47}" presName="vertFour" presStyleCnt="0">
        <dgm:presLayoutVars>
          <dgm:chPref val="3"/>
        </dgm:presLayoutVars>
      </dgm:prSet>
      <dgm:spPr/>
    </dgm:pt>
    <dgm:pt modelId="{8521666F-98B3-4EA1-8945-9484ED5DE6DC}" type="pres">
      <dgm:prSet presAssocID="{1D7D63BE-CE2E-418A-8C4A-ECF328D2BE47}" presName="txFour" presStyleLbl="node4" presStyleIdx="5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C19E9-871A-4762-83A8-1018B28FC41B}" type="pres">
      <dgm:prSet presAssocID="{1D7D63BE-CE2E-418A-8C4A-ECF328D2BE47}" presName="parTransFour" presStyleCnt="0"/>
      <dgm:spPr/>
    </dgm:pt>
    <dgm:pt modelId="{131E5EEA-5A61-4055-84D9-74231FF90819}" type="pres">
      <dgm:prSet presAssocID="{1D7D63BE-CE2E-418A-8C4A-ECF328D2BE47}" presName="horzFour" presStyleCnt="0"/>
      <dgm:spPr/>
    </dgm:pt>
    <dgm:pt modelId="{4706E008-7C5E-46FE-97A4-362E9900E32A}" type="pres">
      <dgm:prSet presAssocID="{426DBAD2-F23A-444A-8B98-D70A135C20D8}" presName="vertFour" presStyleCnt="0">
        <dgm:presLayoutVars>
          <dgm:chPref val="3"/>
        </dgm:presLayoutVars>
      </dgm:prSet>
      <dgm:spPr/>
    </dgm:pt>
    <dgm:pt modelId="{6497CC19-CF32-46EC-ADA0-BB1D0A129B7C}" type="pres">
      <dgm:prSet presAssocID="{426DBAD2-F23A-444A-8B98-D70A135C20D8}" presName="txFour" presStyleLbl="node4" presStyleIdx="6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6E02A6-C0D2-4F62-A793-8C49D6D0A906}" type="pres">
      <dgm:prSet presAssocID="{426DBAD2-F23A-444A-8B98-D70A135C20D8}" presName="parTransFour" presStyleCnt="0"/>
      <dgm:spPr/>
    </dgm:pt>
    <dgm:pt modelId="{E0E4029D-3EB2-4872-9708-0323AE2FFE7E}" type="pres">
      <dgm:prSet presAssocID="{426DBAD2-F23A-444A-8B98-D70A135C20D8}" presName="horzFour" presStyleCnt="0"/>
      <dgm:spPr/>
    </dgm:pt>
    <dgm:pt modelId="{9CFFCEE5-27C7-46F1-B177-89199FC2A824}" type="pres">
      <dgm:prSet presAssocID="{59A01EAD-8A44-443B-AF25-6F373F91457E}" presName="vertFour" presStyleCnt="0">
        <dgm:presLayoutVars>
          <dgm:chPref val="3"/>
        </dgm:presLayoutVars>
      </dgm:prSet>
      <dgm:spPr/>
    </dgm:pt>
    <dgm:pt modelId="{AC2B5837-E957-4B52-87D0-1637B53EA00C}" type="pres">
      <dgm:prSet presAssocID="{59A01EAD-8A44-443B-AF25-6F373F91457E}" presName="txFour" presStyleLbl="node4" presStyleIdx="7" presStyleCnt="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1DB6D5-A588-408B-8411-17ACD167AC06}" type="pres">
      <dgm:prSet presAssocID="{59A01EAD-8A44-443B-AF25-6F373F91457E}" presName="horzFour" presStyleCnt="0"/>
      <dgm:spPr/>
    </dgm:pt>
    <dgm:pt modelId="{2D292A0E-7A28-4B15-B3A8-363F63D54F19}" type="pres">
      <dgm:prSet presAssocID="{24278BC6-3FF7-4DB9-A73F-1605691D1AF2}" presName="sibSpaceTwo" presStyleCnt="0"/>
      <dgm:spPr/>
    </dgm:pt>
    <dgm:pt modelId="{E2171B68-AD8E-435A-AEDF-3A94AE275B2B}" type="pres">
      <dgm:prSet presAssocID="{CF573411-FAB4-4E7C-B7A4-8F56432AC52B}" presName="vertTwo" presStyleCnt="0"/>
      <dgm:spPr/>
    </dgm:pt>
    <dgm:pt modelId="{7264452E-A5F6-42C4-9F0B-B26546C35D87}" type="pres">
      <dgm:prSet presAssocID="{CF573411-FAB4-4E7C-B7A4-8F56432AC52B}" presName="txTwo" presStyleLbl="node2" presStyleIdx="1" presStyleCnt="5" custScaleX="656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DB99E5-DBA9-4C97-8FEF-82CA8CB26B5B}" type="pres">
      <dgm:prSet presAssocID="{CF573411-FAB4-4E7C-B7A4-8F56432AC52B}" presName="parTransTwo" presStyleCnt="0"/>
      <dgm:spPr/>
    </dgm:pt>
    <dgm:pt modelId="{698FA628-DB2C-48AA-96A4-049972DD7866}" type="pres">
      <dgm:prSet presAssocID="{CF573411-FAB4-4E7C-B7A4-8F56432AC52B}" presName="horzTwo" presStyleCnt="0"/>
      <dgm:spPr/>
    </dgm:pt>
    <dgm:pt modelId="{47E4FA6B-E714-4F2C-9E55-8630829303BD}" type="pres">
      <dgm:prSet presAssocID="{79C68AFE-CE73-40EF-8613-AB87591ADC0C}" presName="vertThree" presStyleCnt="0"/>
      <dgm:spPr/>
    </dgm:pt>
    <dgm:pt modelId="{2CBD40E4-EFA8-47F4-BF8A-AC1A11E7C98C}" type="pres">
      <dgm:prSet presAssocID="{79C68AFE-CE73-40EF-8613-AB87591ADC0C}" presName="txThree" presStyleLbl="node3" presStyleIdx="1" presStyleCnt="5" custScaleX="658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92ECCD-37F8-45A9-B51B-8F5D2E81B4C1}" type="pres">
      <dgm:prSet presAssocID="{79C68AFE-CE73-40EF-8613-AB87591ADC0C}" presName="parTransThree" presStyleCnt="0"/>
      <dgm:spPr/>
    </dgm:pt>
    <dgm:pt modelId="{29897063-44A9-41B6-AB5C-F06D758F8B3F}" type="pres">
      <dgm:prSet presAssocID="{79C68AFE-CE73-40EF-8613-AB87591ADC0C}" presName="horzThree" presStyleCnt="0"/>
      <dgm:spPr/>
    </dgm:pt>
    <dgm:pt modelId="{020A5D00-3529-4766-9A6D-08493DE969AA}" type="pres">
      <dgm:prSet presAssocID="{D08B38C7-D5CC-47A9-B391-C9CE1226AD26}" presName="vertFour" presStyleCnt="0">
        <dgm:presLayoutVars>
          <dgm:chPref val="3"/>
        </dgm:presLayoutVars>
      </dgm:prSet>
      <dgm:spPr/>
    </dgm:pt>
    <dgm:pt modelId="{541BE38B-5E40-4746-A48F-CAFCF804B037}" type="pres">
      <dgm:prSet presAssocID="{D08B38C7-D5CC-47A9-B391-C9CE1226AD26}" presName="txFour" presStyleLbl="node4" presStyleIdx="8" presStyleCnt="32" custScaleX="667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C2F138-4D19-4AB5-B9E7-F07182BA51F1}" type="pres">
      <dgm:prSet presAssocID="{D08B38C7-D5CC-47A9-B391-C9CE1226AD26}" presName="parTransFour" presStyleCnt="0"/>
      <dgm:spPr/>
    </dgm:pt>
    <dgm:pt modelId="{F7C3D766-1549-45DF-A9EC-BC354983BEFD}" type="pres">
      <dgm:prSet presAssocID="{D08B38C7-D5CC-47A9-B391-C9CE1226AD26}" presName="horzFour" presStyleCnt="0"/>
      <dgm:spPr/>
    </dgm:pt>
    <dgm:pt modelId="{886DD5CD-2193-4E23-825A-DDAC52F227E8}" type="pres">
      <dgm:prSet presAssocID="{ACD8649A-A556-4D88-982F-E8502E0596F8}" presName="vertFour" presStyleCnt="0">
        <dgm:presLayoutVars>
          <dgm:chPref val="3"/>
        </dgm:presLayoutVars>
      </dgm:prSet>
      <dgm:spPr/>
    </dgm:pt>
    <dgm:pt modelId="{4A621074-6CE2-4188-994A-9E4596E216DF}" type="pres">
      <dgm:prSet presAssocID="{ACD8649A-A556-4D88-982F-E8502E0596F8}" presName="txFour" presStyleLbl="node4" presStyleIdx="9" presStyleCnt="32" custScaleX="693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3353F3-5E69-4A57-AC08-D8C245116092}" type="pres">
      <dgm:prSet presAssocID="{ACD8649A-A556-4D88-982F-E8502E0596F8}" presName="parTransFour" presStyleCnt="0"/>
      <dgm:spPr/>
    </dgm:pt>
    <dgm:pt modelId="{3A09716E-98E4-4A15-B978-206E90D34FBD}" type="pres">
      <dgm:prSet presAssocID="{ACD8649A-A556-4D88-982F-E8502E0596F8}" presName="horzFour" presStyleCnt="0"/>
      <dgm:spPr/>
    </dgm:pt>
    <dgm:pt modelId="{B4E9E09A-351C-496A-9CBE-5FA94E828C35}" type="pres">
      <dgm:prSet presAssocID="{F021A771-991A-405F-95EB-3D9B7B7E0CA8}" presName="vertFour" presStyleCnt="0">
        <dgm:presLayoutVars>
          <dgm:chPref val="3"/>
        </dgm:presLayoutVars>
      </dgm:prSet>
      <dgm:spPr/>
    </dgm:pt>
    <dgm:pt modelId="{2300A101-CEE3-412B-9509-38FC715511FB}" type="pres">
      <dgm:prSet presAssocID="{F021A771-991A-405F-95EB-3D9B7B7E0CA8}" presName="txFour" presStyleLbl="node4" presStyleIdx="10" presStyleCnt="32" custScaleX="62249" custScaleY="2162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A4A3E7-2312-4A7B-984E-80BCCD7ED9FA}" type="pres">
      <dgm:prSet presAssocID="{F021A771-991A-405F-95EB-3D9B7B7E0CA8}" presName="parTransFour" presStyleCnt="0"/>
      <dgm:spPr/>
    </dgm:pt>
    <dgm:pt modelId="{C73EA02C-DBFB-4B71-95AB-B2F201D315C8}" type="pres">
      <dgm:prSet presAssocID="{F021A771-991A-405F-95EB-3D9B7B7E0CA8}" presName="horzFour" presStyleCnt="0"/>
      <dgm:spPr/>
    </dgm:pt>
    <dgm:pt modelId="{E68642E0-B969-4151-B5A1-86B56BAE3163}" type="pres">
      <dgm:prSet presAssocID="{5E02CF4B-0AA9-462C-BB89-2B3D69B50DDF}" presName="vertFour" presStyleCnt="0">
        <dgm:presLayoutVars>
          <dgm:chPref val="3"/>
        </dgm:presLayoutVars>
      </dgm:prSet>
      <dgm:spPr/>
    </dgm:pt>
    <dgm:pt modelId="{E01DB96F-C263-4CC6-907D-3523C96C419F}" type="pres">
      <dgm:prSet presAssocID="{5E02CF4B-0AA9-462C-BB89-2B3D69B50DDF}" presName="txFour" presStyleLbl="node4" presStyleIdx="11" presStyleCnt="32" custScaleX="69755" custScaleY="2080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6F9298-2931-42F0-BFC0-217C96241285}" type="pres">
      <dgm:prSet presAssocID="{5E02CF4B-0AA9-462C-BB89-2B3D69B50DDF}" presName="horzFour" presStyleCnt="0"/>
      <dgm:spPr/>
    </dgm:pt>
    <dgm:pt modelId="{DA265DA4-EA6A-431B-84F0-022E6E72C068}" type="pres">
      <dgm:prSet presAssocID="{6D4FE485-B28D-4D82-B5D9-4C957AE5C158}" presName="sibSpaceFour" presStyleCnt="0"/>
      <dgm:spPr/>
    </dgm:pt>
    <dgm:pt modelId="{19CAB182-1DBE-4BF7-9841-3A66F300F7D9}" type="pres">
      <dgm:prSet presAssocID="{CC09C89E-4147-4EEE-A9D2-3084A5523590}" presName="vertFour" presStyleCnt="0">
        <dgm:presLayoutVars>
          <dgm:chPref val="3"/>
        </dgm:presLayoutVars>
      </dgm:prSet>
      <dgm:spPr/>
    </dgm:pt>
    <dgm:pt modelId="{69390162-99B1-44BD-88F3-24527EBB82B7}" type="pres">
      <dgm:prSet presAssocID="{CC09C89E-4147-4EEE-A9D2-3084A5523590}" presName="txFour" presStyleLbl="node4" presStyleIdx="12" presStyleCnt="32" custScaleX="710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0C6A1B-859B-4E65-934F-334BA96328A6}" type="pres">
      <dgm:prSet presAssocID="{CC09C89E-4147-4EEE-A9D2-3084A5523590}" presName="parTransFour" presStyleCnt="0"/>
      <dgm:spPr/>
    </dgm:pt>
    <dgm:pt modelId="{F0876EA3-FB2F-45DB-8F78-E47965BA3D42}" type="pres">
      <dgm:prSet presAssocID="{CC09C89E-4147-4EEE-A9D2-3084A5523590}" presName="horzFour" presStyleCnt="0"/>
      <dgm:spPr/>
    </dgm:pt>
    <dgm:pt modelId="{6768572E-9048-4A3C-9D64-C49195E1E621}" type="pres">
      <dgm:prSet presAssocID="{29341487-E724-48D4-9A34-E2D4D958F510}" presName="vertFour" presStyleCnt="0">
        <dgm:presLayoutVars>
          <dgm:chPref val="3"/>
        </dgm:presLayoutVars>
      </dgm:prSet>
      <dgm:spPr/>
    </dgm:pt>
    <dgm:pt modelId="{144F439D-080F-437F-9ED6-02E54D81EF0C}" type="pres">
      <dgm:prSet presAssocID="{29341487-E724-48D4-9A34-E2D4D958F510}" presName="txFour" presStyleLbl="node4" presStyleIdx="13" presStyleCnt="32" custScaleX="72096" custScaleY="203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78766E-F0C1-4602-BDEE-186E9DFF818D}" type="pres">
      <dgm:prSet presAssocID="{29341487-E724-48D4-9A34-E2D4D958F510}" presName="horzFour" presStyleCnt="0"/>
      <dgm:spPr/>
    </dgm:pt>
    <dgm:pt modelId="{0FD28070-7A78-4432-9D5B-7851AC67D0E0}" type="pres">
      <dgm:prSet presAssocID="{57F30F3F-716D-4CFF-92C7-93048271340F}" presName="sibSpaceFour" presStyleCnt="0"/>
      <dgm:spPr/>
    </dgm:pt>
    <dgm:pt modelId="{2E234806-9F6E-42F5-A2AC-1A8FC8C1C70A}" type="pres">
      <dgm:prSet presAssocID="{C542BEBD-571E-4140-9CEB-A2DAA9CB2A65}" presName="vertFour" presStyleCnt="0">
        <dgm:presLayoutVars>
          <dgm:chPref val="3"/>
        </dgm:presLayoutVars>
      </dgm:prSet>
      <dgm:spPr/>
    </dgm:pt>
    <dgm:pt modelId="{C7B6B9B6-A640-419A-A21C-DC3B0BB71579}" type="pres">
      <dgm:prSet presAssocID="{C542BEBD-571E-4140-9CEB-A2DAA9CB2A65}" presName="txFour" presStyleLbl="node4" presStyleIdx="14" presStyleCnt="32" custScaleX="786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F7225C-3D9F-4FB1-89C5-F7393CBC0E76}" type="pres">
      <dgm:prSet presAssocID="{C542BEBD-571E-4140-9CEB-A2DAA9CB2A65}" presName="parTransFour" presStyleCnt="0"/>
      <dgm:spPr/>
    </dgm:pt>
    <dgm:pt modelId="{95263AA0-AF22-4868-A2E9-22C2E85CBCB0}" type="pres">
      <dgm:prSet presAssocID="{C542BEBD-571E-4140-9CEB-A2DAA9CB2A65}" presName="horzFour" presStyleCnt="0"/>
      <dgm:spPr/>
    </dgm:pt>
    <dgm:pt modelId="{C4161B67-047F-48F4-B189-070AE0D93F32}" type="pres">
      <dgm:prSet presAssocID="{2057E952-8B1D-45D4-88D9-9E17D8499409}" presName="vertFour" presStyleCnt="0">
        <dgm:presLayoutVars>
          <dgm:chPref val="3"/>
        </dgm:presLayoutVars>
      </dgm:prSet>
      <dgm:spPr/>
    </dgm:pt>
    <dgm:pt modelId="{76BFAF47-9EE9-42C5-9787-3D286C402865}" type="pres">
      <dgm:prSet presAssocID="{2057E952-8B1D-45D4-88D9-9E17D8499409}" presName="txFour" presStyleLbl="node4" presStyleIdx="15" presStyleCnt="32" custScaleX="133465" custScaleY="4433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659E75-613E-4A4D-B367-C179F918BB70}" type="pres">
      <dgm:prSet presAssocID="{2057E952-8B1D-45D4-88D9-9E17D8499409}" presName="horzFour" presStyleCnt="0"/>
      <dgm:spPr/>
    </dgm:pt>
    <dgm:pt modelId="{855C9CD4-8A3E-471C-A442-8A84465E5347}" type="pres">
      <dgm:prSet presAssocID="{C0C82393-DE93-4C09-8D07-1F5EE066C861}" presName="sibSpaceFour" presStyleCnt="0"/>
      <dgm:spPr/>
    </dgm:pt>
    <dgm:pt modelId="{66A217C7-B092-4394-938A-07E3411C8255}" type="pres">
      <dgm:prSet presAssocID="{027E82EC-E06C-47AA-8212-16A128956C28}" presName="vertFour" presStyleCnt="0">
        <dgm:presLayoutVars>
          <dgm:chPref val="3"/>
        </dgm:presLayoutVars>
      </dgm:prSet>
      <dgm:spPr/>
    </dgm:pt>
    <dgm:pt modelId="{E209F9FB-AFD1-4C7A-985C-BF9F2D090930}" type="pres">
      <dgm:prSet presAssocID="{027E82EC-E06C-47AA-8212-16A128956C28}" presName="txFour" presStyleLbl="node4" presStyleIdx="16" presStyleCnt="32" custScaleX="132032" custScaleY="4418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7AC589-EC7E-4556-84CD-8CA9D7B1E443}" type="pres">
      <dgm:prSet presAssocID="{027E82EC-E06C-47AA-8212-16A128956C28}" presName="horzFour" presStyleCnt="0"/>
      <dgm:spPr/>
    </dgm:pt>
    <dgm:pt modelId="{DA6E9A94-2BF0-40D4-860B-04A16870325F}" type="pres">
      <dgm:prSet presAssocID="{F67723B4-5671-4FC6-9D61-0224198E96E8}" presName="sibSpaceFour" presStyleCnt="0"/>
      <dgm:spPr/>
    </dgm:pt>
    <dgm:pt modelId="{822B09CE-0439-41B8-A383-A7770237E33B}" type="pres">
      <dgm:prSet presAssocID="{F0E0F752-2B49-47C6-875E-F264D2908BFF}" presName="vertFour" presStyleCnt="0">
        <dgm:presLayoutVars>
          <dgm:chPref val="3"/>
        </dgm:presLayoutVars>
      </dgm:prSet>
      <dgm:spPr/>
    </dgm:pt>
    <dgm:pt modelId="{9D809EBC-53CC-4F79-AF7C-C987360BFCE5}" type="pres">
      <dgm:prSet presAssocID="{F0E0F752-2B49-47C6-875E-F264D2908BFF}" presName="txFour" presStyleLbl="node4" presStyleIdx="17" presStyleCnt="32" custScaleX="130061" custScaleY="439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437231-DF55-40C9-B616-6B92AD001936}" type="pres">
      <dgm:prSet presAssocID="{F0E0F752-2B49-47C6-875E-F264D2908BFF}" presName="horzFour" presStyleCnt="0"/>
      <dgm:spPr/>
    </dgm:pt>
    <dgm:pt modelId="{32A4D4FD-144B-4B74-B714-CD10B5A7863C}" type="pres">
      <dgm:prSet presAssocID="{8F067252-1380-4797-9E06-583C9ED0EA49}" presName="sibSpaceTwo" presStyleCnt="0"/>
      <dgm:spPr/>
    </dgm:pt>
    <dgm:pt modelId="{BAB874CB-E927-40BD-855A-434C91CE86CC}" type="pres">
      <dgm:prSet presAssocID="{498430B6-59C1-43A0-A4FF-92403326B1A1}" presName="vertTwo" presStyleCnt="0"/>
      <dgm:spPr/>
    </dgm:pt>
    <dgm:pt modelId="{C587DB8E-310B-4506-8B61-E01E06DB1DF9}" type="pres">
      <dgm:prSet presAssocID="{498430B6-59C1-43A0-A4FF-92403326B1A1}" presName="txTwo" presStyleLbl="node2" presStyleIdx="2" presStyleCnt="5" custScaleX="885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95E754-365E-4B28-956C-C87A7FD2B81F}" type="pres">
      <dgm:prSet presAssocID="{498430B6-59C1-43A0-A4FF-92403326B1A1}" presName="parTransTwo" presStyleCnt="0"/>
      <dgm:spPr/>
    </dgm:pt>
    <dgm:pt modelId="{FFFCBA69-3179-4B37-A371-D2BF7BBE5554}" type="pres">
      <dgm:prSet presAssocID="{498430B6-59C1-43A0-A4FF-92403326B1A1}" presName="horzTwo" presStyleCnt="0"/>
      <dgm:spPr/>
    </dgm:pt>
    <dgm:pt modelId="{B13CF54A-A805-442F-AD6F-58C551B62C9E}" type="pres">
      <dgm:prSet presAssocID="{FD8BBBCB-CD33-4622-BF39-0877C5295C39}" presName="vertThree" presStyleCnt="0"/>
      <dgm:spPr/>
    </dgm:pt>
    <dgm:pt modelId="{5296B1EE-F1CA-426B-999A-41A5FB3E5D7F}" type="pres">
      <dgm:prSet presAssocID="{FD8BBBCB-CD33-4622-BF39-0877C5295C39}" presName="txThree" presStyleLbl="node3" presStyleIdx="2" presStyleCnt="5" custScaleX="88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33F399-6D8F-40B3-BEF8-CDFD8DF197B0}" type="pres">
      <dgm:prSet presAssocID="{FD8BBBCB-CD33-4622-BF39-0877C5295C39}" presName="parTransThree" presStyleCnt="0"/>
      <dgm:spPr/>
    </dgm:pt>
    <dgm:pt modelId="{72B67072-D92F-4A3C-B55D-4933AF67BDBF}" type="pres">
      <dgm:prSet presAssocID="{FD8BBBCB-CD33-4622-BF39-0877C5295C39}" presName="horzThree" presStyleCnt="0"/>
      <dgm:spPr/>
    </dgm:pt>
    <dgm:pt modelId="{A7013021-D69D-4710-9861-6028ED703DBF}" type="pres">
      <dgm:prSet presAssocID="{2CCA9C22-4143-4680-8279-E8428B311173}" presName="vertFour" presStyleCnt="0">
        <dgm:presLayoutVars>
          <dgm:chPref val="3"/>
        </dgm:presLayoutVars>
      </dgm:prSet>
      <dgm:spPr/>
    </dgm:pt>
    <dgm:pt modelId="{C1145D61-7256-43DC-89C9-097079080D9C}" type="pres">
      <dgm:prSet presAssocID="{2CCA9C22-4143-4680-8279-E8428B311173}" presName="txFour" presStyleLbl="node4" presStyleIdx="18" presStyleCnt="32" custScaleX="909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2035A4-C0D5-433B-BD61-637A699D1BD5}" type="pres">
      <dgm:prSet presAssocID="{2CCA9C22-4143-4680-8279-E8428B311173}" presName="parTransFour" presStyleCnt="0"/>
      <dgm:spPr/>
    </dgm:pt>
    <dgm:pt modelId="{5DB59483-F3DE-4803-8DC6-2D998FCE9C36}" type="pres">
      <dgm:prSet presAssocID="{2CCA9C22-4143-4680-8279-E8428B311173}" presName="horzFour" presStyleCnt="0"/>
      <dgm:spPr/>
    </dgm:pt>
    <dgm:pt modelId="{8761C8F4-9527-4BBF-B30F-869D2FA65AD0}" type="pres">
      <dgm:prSet presAssocID="{DB96A043-71B9-48EE-9780-836523DB14D6}" presName="vertFour" presStyleCnt="0">
        <dgm:presLayoutVars>
          <dgm:chPref val="3"/>
        </dgm:presLayoutVars>
      </dgm:prSet>
      <dgm:spPr/>
    </dgm:pt>
    <dgm:pt modelId="{95ED3CF3-B51D-43C2-96CE-6EC480BE41B0}" type="pres">
      <dgm:prSet presAssocID="{DB96A043-71B9-48EE-9780-836523DB14D6}" presName="txFour" presStyleLbl="node4" presStyleIdx="19" presStyleCnt="32" custScaleX="93795" custScaleY="2097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DAA1DB-3C9E-4E3E-A8B3-15E3ECD658E6}" type="pres">
      <dgm:prSet presAssocID="{DB96A043-71B9-48EE-9780-836523DB14D6}" presName="parTransFour" presStyleCnt="0"/>
      <dgm:spPr/>
    </dgm:pt>
    <dgm:pt modelId="{2D08C3E9-E790-4BC5-BB4C-401E3A0E2485}" type="pres">
      <dgm:prSet presAssocID="{DB96A043-71B9-48EE-9780-836523DB14D6}" presName="horzFour" presStyleCnt="0"/>
      <dgm:spPr/>
    </dgm:pt>
    <dgm:pt modelId="{FF566692-6F31-4100-BCDD-5804A605B2F7}" type="pres">
      <dgm:prSet presAssocID="{553D0935-E064-48B7-86E1-8A515EEA88B3}" presName="vertFour" presStyleCnt="0">
        <dgm:presLayoutVars>
          <dgm:chPref val="3"/>
        </dgm:presLayoutVars>
      </dgm:prSet>
      <dgm:spPr/>
    </dgm:pt>
    <dgm:pt modelId="{C757DF37-B6D0-41E2-9455-EDC4B6234A4F}" type="pres">
      <dgm:prSet presAssocID="{553D0935-E064-48B7-86E1-8A515EEA88B3}" presName="txFour" presStyleLbl="node4" presStyleIdx="20" presStyleCnt="32" custScaleX="87768" custScaleY="5519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EB183A-C9DF-401A-83E8-27C05E9363E0}" type="pres">
      <dgm:prSet presAssocID="{553D0935-E064-48B7-86E1-8A515EEA88B3}" presName="horzFour" presStyleCnt="0"/>
      <dgm:spPr/>
    </dgm:pt>
    <dgm:pt modelId="{621558ED-0EEA-43E7-95F7-EDE8E0A1F2EE}" type="pres">
      <dgm:prSet presAssocID="{8D38AF3A-E26E-440B-8BBF-3F6A7CF1823F}" presName="sibSpaceFour" presStyleCnt="0"/>
      <dgm:spPr/>
    </dgm:pt>
    <dgm:pt modelId="{0F489FDE-C9C8-40C9-9D02-1F4C01F1A678}" type="pres">
      <dgm:prSet presAssocID="{90A6F708-E3C0-4090-B302-8480ACAF44A8}" presName="vertFour" presStyleCnt="0">
        <dgm:presLayoutVars>
          <dgm:chPref val="3"/>
        </dgm:presLayoutVars>
      </dgm:prSet>
      <dgm:spPr/>
    </dgm:pt>
    <dgm:pt modelId="{99360075-12BE-45B4-B956-1AB47E5E85EF}" type="pres">
      <dgm:prSet presAssocID="{90A6F708-E3C0-4090-B302-8480ACAF44A8}" presName="txFour" presStyleLbl="node4" presStyleIdx="21" presStyleCnt="32" custScaleX="78611" custScaleY="5519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194C07-B6CF-4B63-8695-09F43B1B2165}" type="pres">
      <dgm:prSet presAssocID="{90A6F708-E3C0-4090-B302-8480ACAF44A8}" presName="horzFour" presStyleCnt="0"/>
      <dgm:spPr/>
    </dgm:pt>
    <dgm:pt modelId="{3230EB13-75CE-4CEF-8557-1D41C17BEFC9}" type="pres">
      <dgm:prSet presAssocID="{32951F5A-21BA-41CF-A017-96A82DA5DF9C}" presName="sibSpaceFour" presStyleCnt="0"/>
      <dgm:spPr/>
    </dgm:pt>
    <dgm:pt modelId="{B0F32B20-20BF-4A1D-AE29-9C34276A76CD}" type="pres">
      <dgm:prSet presAssocID="{9D327CDA-C7EE-446F-B403-C0D148924B9C}" presName="vertFour" presStyleCnt="0">
        <dgm:presLayoutVars>
          <dgm:chPref val="3"/>
        </dgm:presLayoutVars>
      </dgm:prSet>
      <dgm:spPr/>
    </dgm:pt>
    <dgm:pt modelId="{48A05095-D41F-4218-A64B-2C5FA46EEAE7}" type="pres">
      <dgm:prSet presAssocID="{9D327CDA-C7EE-446F-B403-C0D148924B9C}" presName="txFour" presStyleLbl="node4" presStyleIdx="22" presStyleCnt="32" custScaleX="77783" custScaleY="5524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DC7629-485F-4CA9-92A1-68EA639C46E8}" type="pres">
      <dgm:prSet presAssocID="{9D327CDA-C7EE-446F-B403-C0D148924B9C}" presName="horzFour" presStyleCnt="0"/>
      <dgm:spPr/>
    </dgm:pt>
    <dgm:pt modelId="{4A3EC747-0DDC-4606-862A-4C01D561C5B7}" type="pres">
      <dgm:prSet presAssocID="{66E870CD-52B7-4F29-98B3-5EFC42617A31}" presName="sibSpaceTwo" presStyleCnt="0"/>
      <dgm:spPr/>
    </dgm:pt>
    <dgm:pt modelId="{3039C099-BEEE-4AB3-B55B-C806610331EA}" type="pres">
      <dgm:prSet presAssocID="{7188DF66-6E20-49BA-B3ED-30200137CF0C}" presName="vertTwo" presStyleCnt="0"/>
      <dgm:spPr/>
    </dgm:pt>
    <dgm:pt modelId="{3B760A01-3B4C-419D-87DC-C9E231150340}" type="pres">
      <dgm:prSet presAssocID="{7188DF66-6E20-49BA-B3ED-30200137CF0C}" presName="txTwo" presStyleLbl="node2" presStyleIdx="3" presStyleCnt="5" custScaleX="766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7439ED-1D36-41A3-AAD0-552A5871A395}" type="pres">
      <dgm:prSet presAssocID="{7188DF66-6E20-49BA-B3ED-30200137CF0C}" presName="parTransTwo" presStyleCnt="0"/>
      <dgm:spPr/>
    </dgm:pt>
    <dgm:pt modelId="{0D47FA64-C190-4DEB-8472-536136EF3915}" type="pres">
      <dgm:prSet presAssocID="{7188DF66-6E20-49BA-B3ED-30200137CF0C}" presName="horzTwo" presStyleCnt="0"/>
      <dgm:spPr/>
    </dgm:pt>
    <dgm:pt modelId="{AE6F6A71-429F-4D57-88A8-3B3486B3ACFF}" type="pres">
      <dgm:prSet presAssocID="{33E86FD6-1D7F-4494-9F3D-3DA2E8C52A4A}" presName="vertThree" presStyleCnt="0"/>
      <dgm:spPr/>
    </dgm:pt>
    <dgm:pt modelId="{1D3FF761-13B7-4D2A-BB1B-0561830BF1DC}" type="pres">
      <dgm:prSet presAssocID="{33E86FD6-1D7F-4494-9F3D-3DA2E8C52A4A}" presName="txThree" presStyleLbl="node3" presStyleIdx="3" presStyleCnt="5" custScaleX="777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F17409-B983-4BCF-99C8-C64C90377DFB}" type="pres">
      <dgm:prSet presAssocID="{33E86FD6-1D7F-4494-9F3D-3DA2E8C52A4A}" presName="parTransThree" presStyleCnt="0"/>
      <dgm:spPr/>
    </dgm:pt>
    <dgm:pt modelId="{366EE4D9-C558-47FD-939E-C92AEBD0FDF8}" type="pres">
      <dgm:prSet presAssocID="{33E86FD6-1D7F-4494-9F3D-3DA2E8C52A4A}" presName="horzThree" presStyleCnt="0"/>
      <dgm:spPr/>
    </dgm:pt>
    <dgm:pt modelId="{12BE66C1-6A57-4065-B080-58C583331A7D}" type="pres">
      <dgm:prSet presAssocID="{7E496ACD-BD05-4B43-94D7-CE5D82F44433}" presName="vertFour" presStyleCnt="0">
        <dgm:presLayoutVars>
          <dgm:chPref val="3"/>
        </dgm:presLayoutVars>
      </dgm:prSet>
      <dgm:spPr/>
    </dgm:pt>
    <dgm:pt modelId="{7ED81205-9303-4B8D-BF15-3F0701BF01BA}" type="pres">
      <dgm:prSet presAssocID="{7E496ACD-BD05-4B43-94D7-CE5D82F44433}" presName="txFour" presStyleLbl="node4" presStyleIdx="23" presStyleCnt="32" custScaleX="797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B5CA74-7A01-4129-9246-BA778F7A1807}" type="pres">
      <dgm:prSet presAssocID="{7E496ACD-BD05-4B43-94D7-CE5D82F44433}" presName="parTransFour" presStyleCnt="0"/>
      <dgm:spPr/>
    </dgm:pt>
    <dgm:pt modelId="{39626C40-D187-478A-8E8C-90FF7DD7D265}" type="pres">
      <dgm:prSet presAssocID="{7E496ACD-BD05-4B43-94D7-CE5D82F44433}" presName="horzFour" presStyleCnt="0"/>
      <dgm:spPr/>
    </dgm:pt>
    <dgm:pt modelId="{E85D58AF-4B41-44C9-A7CA-7FEA943EA64D}" type="pres">
      <dgm:prSet presAssocID="{090C5D20-B22B-4957-9E36-322D4FB079D2}" presName="vertFour" presStyleCnt="0">
        <dgm:presLayoutVars>
          <dgm:chPref val="3"/>
        </dgm:presLayoutVars>
      </dgm:prSet>
      <dgm:spPr/>
    </dgm:pt>
    <dgm:pt modelId="{83C38484-9782-468B-BB26-5D6A9EBD68D4}" type="pres">
      <dgm:prSet presAssocID="{090C5D20-B22B-4957-9E36-322D4FB079D2}" presName="txFour" presStyleLbl="node4" presStyleIdx="24" presStyleCnt="32" custScaleX="83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8BB2F0-0A1C-4302-A60B-719A0B4392DF}" type="pres">
      <dgm:prSet presAssocID="{090C5D20-B22B-4957-9E36-322D4FB079D2}" presName="parTransFour" presStyleCnt="0"/>
      <dgm:spPr/>
    </dgm:pt>
    <dgm:pt modelId="{F6769BB6-20C9-4BB9-AEB9-B805ACA35C53}" type="pres">
      <dgm:prSet presAssocID="{090C5D20-B22B-4957-9E36-322D4FB079D2}" presName="horzFour" presStyleCnt="0"/>
      <dgm:spPr/>
    </dgm:pt>
    <dgm:pt modelId="{63EB448C-CF49-43AF-9FE8-571E612D03C5}" type="pres">
      <dgm:prSet presAssocID="{2842004A-C419-40F4-8DFB-D986488D805C}" presName="vertFour" presStyleCnt="0">
        <dgm:presLayoutVars>
          <dgm:chPref val="3"/>
        </dgm:presLayoutVars>
      </dgm:prSet>
      <dgm:spPr/>
    </dgm:pt>
    <dgm:pt modelId="{A09696E7-2310-4D83-9C9B-793572F8083F}" type="pres">
      <dgm:prSet presAssocID="{2842004A-C419-40F4-8DFB-D986488D805C}" presName="txFour" presStyleLbl="node4" presStyleIdx="25" presStyleCnt="32" custScaleX="82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C20B78-F32C-49D1-AFFB-0368DEB4792F}" type="pres">
      <dgm:prSet presAssocID="{2842004A-C419-40F4-8DFB-D986488D805C}" presName="parTransFour" presStyleCnt="0"/>
      <dgm:spPr/>
    </dgm:pt>
    <dgm:pt modelId="{2048045C-C3AB-4F0D-BEAF-E01114D1F7A4}" type="pres">
      <dgm:prSet presAssocID="{2842004A-C419-40F4-8DFB-D986488D805C}" presName="horzFour" presStyleCnt="0"/>
      <dgm:spPr/>
    </dgm:pt>
    <dgm:pt modelId="{04297E22-DE67-4D79-990B-01EF2B7443F2}" type="pres">
      <dgm:prSet presAssocID="{664049D5-BB02-4E91-AFBF-47292B1A715F}" presName="vertFour" presStyleCnt="0">
        <dgm:presLayoutVars>
          <dgm:chPref val="3"/>
        </dgm:presLayoutVars>
      </dgm:prSet>
      <dgm:spPr/>
    </dgm:pt>
    <dgm:pt modelId="{55E687C6-CCEA-4FDD-830D-86AC175C6020}" type="pres">
      <dgm:prSet presAssocID="{664049D5-BB02-4E91-AFBF-47292B1A715F}" presName="txFour" presStyleLbl="node4" presStyleIdx="26" presStyleCnt="32" custScaleX="109803" custScaleY="210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CAAE96-004C-4BF1-9611-37D78B0D8FDD}" type="pres">
      <dgm:prSet presAssocID="{664049D5-BB02-4E91-AFBF-47292B1A715F}" presName="horzFour" presStyleCnt="0"/>
      <dgm:spPr/>
    </dgm:pt>
    <dgm:pt modelId="{32305FA8-4CBD-4F77-92F8-05602862CB76}" type="pres">
      <dgm:prSet presAssocID="{91D2993B-6AAC-4CF5-BB20-EB097F64809A}" presName="sibSpaceFour" presStyleCnt="0"/>
      <dgm:spPr/>
    </dgm:pt>
    <dgm:pt modelId="{426D8F49-0036-4781-97FC-65BC3201C539}" type="pres">
      <dgm:prSet presAssocID="{B6BA99D7-6703-4C3E-B633-3F78F5268D79}" presName="vertFour" presStyleCnt="0">
        <dgm:presLayoutVars>
          <dgm:chPref val="3"/>
        </dgm:presLayoutVars>
      </dgm:prSet>
      <dgm:spPr/>
    </dgm:pt>
    <dgm:pt modelId="{B4277B0C-802C-44DA-8BE2-CDE27B6E172F}" type="pres">
      <dgm:prSet presAssocID="{B6BA99D7-6703-4C3E-B633-3F78F5268D79}" presName="txFour" presStyleLbl="node4" presStyleIdx="27" presStyleCnt="32" custScaleX="106564" custScaleY="6584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C5DDA0-64E3-4475-968E-19F57F0F7131}" type="pres">
      <dgm:prSet presAssocID="{B6BA99D7-6703-4C3E-B633-3F78F5268D79}" presName="horzFour" presStyleCnt="0"/>
      <dgm:spPr/>
    </dgm:pt>
    <dgm:pt modelId="{FEDDF861-6453-4552-8669-F74BAF46057D}" type="pres">
      <dgm:prSet presAssocID="{22B80FDE-353B-401D-A649-42A0B194E26E}" presName="sibSpaceTwo" presStyleCnt="0"/>
      <dgm:spPr/>
    </dgm:pt>
    <dgm:pt modelId="{63938146-D7E2-42AB-8B05-0077983A4F56}" type="pres">
      <dgm:prSet presAssocID="{A45B7994-9B33-46CE-A862-D463C99F7A17}" presName="vertTwo" presStyleCnt="0"/>
      <dgm:spPr/>
    </dgm:pt>
    <dgm:pt modelId="{E423828B-C782-4556-8152-B0ADE9C45337}" type="pres">
      <dgm:prSet presAssocID="{A45B7994-9B33-46CE-A862-D463C99F7A17}" presName="txTwo" presStyleLbl="node2" presStyleIdx="4" presStyleCnt="5" custScaleX="931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9C77C9-630A-442C-8F2B-F9C842EE14A2}" type="pres">
      <dgm:prSet presAssocID="{A45B7994-9B33-46CE-A862-D463C99F7A17}" presName="parTransTwo" presStyleCnt="0"/>
      <dgm:spPr/>
    </dgm:pt>
    <dgm:pt modelId="{84FEF5CA-01E9-4898-A36E-1A7E60C112B6}" type="pres">
      <dgm:prSet presAssocID="{A45B7994-9B33-46CE-A862-D463C99F7A17}" presName="horzTwo" presStyleCnt="0"/>
      <dgm:spPr/>
    </dgm:pt>
    <dgm:pt modelId="{4DF61AAF-107A-45AA-8D11-FB396D50035F}" type="pres">
      <dgm:prSet presAssocID="{100E3CF6-224A-4BBB-9F6E-7B0043E9318B}" presName="vertThree" presStyleCnt="0"/>
      <dgm:spPr/>
    </dgm:pt>
    <dgm:pt modelId="{2CD6E7E8-66C7-4E85-ABEA-2EA487320263}" type="pres">
      <dgm:prSet presAssocID="{100E3CF6-224A-4BBB-9F6E-7B0043E9318B}" presName="txThree" presStyleLbl="node3" presStyleIdx="4" presStyleCnt="5" custScaleX="919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087934-1F26-4D4D-BF64-CC25CC8D541F}" type="pres">
      <dgm:prSet presAssocID="{100E3CF6-224A-4BBB-9F6E-7B0043E9318B}" presName="parTransThree" presStyleCnt="0"/>
      <dgm:spPr/>
    </dgm:pt>
    <dgm:pt modelId="{18905FAE-3B21-429C-9CD1-F6A3DAEB7178}" type="pres">
      <dgm:prSet presAssocID="{100E3CF6-224A-4BBB-9F6E-7B0043E9318B}" presName="horzThree" presStyleCnt="0"/>
      <dgm:spPr/>
    </dgm:pt>
    <dgm:pt modelId="{13A49E4A-00F0-4D17-8A52-12125BF25163}" type="pres">
      <dgm:prSet presAssocID="{E93172AA-15E6-4A05-BA0A-9FDAA2BB0A3C}" presName="vertFour" presStyleCnt="0">
        <dgm:presLayoutVars>
          <dgm:chPref val="3"/>
        </dgm:presLayoutVars>
      </dgm:prSet>
      <dgm:spPr/>
    </dgm:pt>
    <dgm:pt modelId="{3C20AD13-2685-4464-8DC4-9AB65E3E0A60}" type="pres">
      <dgm:prSet presAssocID="{E93172AA-15E6-4A05-BA0A-9FDAA2BB0A3C}" presName="txFour" presStyleLbl="node4" presStyleIdx="28" presStyleCnt="32" custScaleX="923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C9D93C-E490-49F9-88C0-08A95801DEF5}" type="pres">
      <dgm:prSet presAssocID="{E93172AA-15E6-4A05-BA0A-9FDAA2BB0A3C}" presName="parTransFour" presStyleCnt="0"/>
      <dgm:spPr/>
    </dgm:pt>
    <dgm:pt modelId="{449FE954-C987-4F9A-9DA5-1D6F00A6EC36}" type="pres">
      <dgm:prSet presAssocID="{E93172AA-15E6-4A05-BA0A-9FDAA2BB0A3C}" presName="horzFour" presStyleCnt="0"/>
      <dgm:spPr/>
    </dgm:pt>
    <dgm:pt modelId="{4F4C03AB-B1EC-401E-B370-50E7057E807A}" type="pres">
      <dgm:prSet presAssocID="{1503B40C-2278-447C-A623-2D0B45DA9D36}" presName="vertFour" presStyleCnt="0">
        <dgm:presLayoutVars>
          <dgm:chPref val="3"/>
        </dgm:presLayoutVars>
      </dgm:prSet>
      <dgm:spPr/>
    </dgm:pt>
    <dgm:pt modelId="{F23BF994-AD88-407F-9977-35712C8861B4}" type="pres">
      <dgm:prSet presAssocID="{1503B40C-2278-447C-A623-2D0B45DA9D36}" presName="txFour" presStyleLbl="node4" presStyleIdx="29" presStyleCnt="32" custScaleX="927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AF613C-8EE5-4DB3-9625-455CF3EA9919}" type="pres">
      <dgm:prSet presAssocID="{1503B40C-2278-447C-A623-2D0B45DA9D36}" presName="parTransFour" presStyleCnt="0"/>
      <dgm:spPr/>
    </dgm:pt>
    <dgm:pt modelId="{D0AFF644-3DA2-439F-8D79-5CBF68CC019C}" type="pres">
      <dgm:prSet presAssocID="{1503B40C-2278-447C-A623-2D0B45DA9D36}" presName="horzFour" presStyleCnt="0"/>
      <dgm:spPr/>
    </dgm:pt>
    <dgm:pt modelId="{82821B69-5D39-4B81-9B7C-30093487FE8A}" type="pres">
      <dgm:prSet presAssocID="{613B8242-1D69-43FF-9A98-3BA3CEB05AE9}" presName="vertFour" presStyleCnt="0">
        <dgm:presLayoutVars>
          <dgm:chPref val="3"/>
        </dgm:presLayoutVars>
      </dgm:prSet>
      <dgm:spPr/>
    </dgm:pt>
    <dgm:pt modelId="{8C9D9546-FE3A-4724-A585-5EBF343EC4B9}" type="pres">
      <dgm:prSet presAssocID="{613B8242-1D69-43FF-9A98-3BA3CEB05AE9}" presName="txFour" presStyleLbl="node4" presStyleIdx="30" presStyleCnt="32" custScaleX="95352" custScaleY="2310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6DC2F2-8AE6-43D5-982D-A86545B3BA7E}" type="pres">
      <dgm:prSet presAssocID="{613B8242-1D69-43FF-9A98-3BA3CEB05AE9}" presName="parTransFour" presStyleCnt="0"/>
      <dgm:spPr/>
    </dgm:pt>
    <dgm:pt modelId="{8F713437-584B-4DE3-AB09-033DCC4311E8}" type="pres">
      <dgm:prSet presAssocID="{613B8242-1D69-43FF-9A98-3BA3CEB05AE9}" presName="horzFour" presStyleCnt="0"/>
      <dgm:spPr/>
    </dgm:pt>
    <dgm:pt modelId="{CB3302A1-E162-45D8-9D81-74A28F47E6DD}" type="pres">
      <dgm:prSet presAssocID="{3BCDDC7A-D6C4-46BF-BE13-E9D740EDA778}" presName="vertFour" presStyleCnt="0">
        <dgm:presLayoutVars>
          <dgm:chPref val="3"/>
        </dgm:presLayoutVars>
      </dgm:prSet>
      <dgm:spPr/>
    </dgm:pt>
    <dgm:pt modelId="{CEC36BEE-5DE4-484A-97E3-05094F933B96}" type="pres">
      <dgm:prSet presAssocID="{3BCDDC7A-D6C4-46BF-BE13-E9D740EDA778}" presName="txFour" presStyleLbl="node4" presStyleIdx="31" presStyleCnt="32" custScaleX="214469" custScaleY="417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673EF3-0C11-4E4E-887E-7943DA4620EF}" type="pres">
      <dgm:prSet presAssocID="{3BCDDC7A-D6C4-46BF-BE13-E9D740EDA778}" presName="horzFour" presStyleCnt="0"/>
      <dgm:spPr/>
    </dgm:pt>
  </dgm:ptLst>
  <dgm:cxnLst>
    <dgm:cxn modelId="{6D6F7CE9-8533-44D0-9E46-4321F8B27998}" srcId="{F021A771-991A-405F-95EB-3D9B7B7E0CA8}" destId="{5E02CF4B-0AA9-462C-BB89-2B3D69B50DDF}" srcOrd="0" destOrd="0" parTransId="{890FCE9A-88EA-469B-8D71-E940C34A7AF6}" sibTransId="{F8B1ABF7-4114-446B-B7B9-D586BCF10192}"/>
    <dgm:cxn modelId="{2EA2D151-AC1C-4627-8841-73BFA62C280F}" srcId="{CBB6B659-F523-4773-818D-330ADA95BDCA}" destId="{9107F221-7CAF-46B3-BAF4-1318F0819C89}" srcOrd="0" destOrd="0" parTransId="{38B9813D-6610-4A50-A713-B0A730008A83}" sibTransId="{70A6A294-2DBC-4014-9245-50FB11547634}"/>
    <dgm:cxn modelId="{206B51EA-A85A-4640-BE45-0B4335EDA2D9}" type="presOf" srcId="{59A01EAD-8A44-443B-AF25-6F373F91457E}" destId="{AC2B5837-E957-4B52-87D0-1637B53EA00C}" srcOrd="0" destOrd="0" presId="urn:microsoft.com/office/officeart/2005/8/layout/hierarchy4"/>
    <dgm:cxn modelId="{565471D4-E7DD-4F62-9602-D5ACEF0DEFD1}" type="presOf" srcId="{FD8BBBCB-CD33-4622-BF39-0877C5295C39}" destId="{5296B1EE-F1CA-426B-999A-41A5FB3E5D7F}" srcOrd="0" destOrd="0" presId="urn:microsoft.com/office/officeart/2005/8/layout/hierarchy4"/>
    <dgm:cxn modelId="{B0243697-00CE-4527-A984-F5D860FCF80C}" srcId="{CC09C89E-4147-4EEE-A9D2-3084A5523590}" destId="{C542BEBD-571E-4140-9CEB-A2DAA9CB2A65}" srcOrd="1" destOrd="0" parTransId="{FD0BBE4B-A772-46B6-BF77-513C2D6A37DC}" sibTransId="{DC30BEB3-AF9E-48FD-8819-31042126E591}"/>
    <dgm:cxn modelId="{AEA73EEE-59DF-426D-8DCC-8D70D96D0C19}" srcId="{E160F823-4978-413B-839A-05ACA7139484}" destId="{AF2A9093-9072-4CDD-AFF5-73595A3D6723}" srcOrd="0" destOrd="0" parTransId="{ECB8CCFE-328F-46E2-9340-D892540CDF21}" sibTransId="{24278BC6-3FF7-4DB9-A73F-1605691D1AF2}"/>
    <dgm:cxn modelId="{F8373BD3-AD38-479C-A63F-BAC588CAE7C9}" srcId="{CF573411-FAB4-4E7C-B7A4-8F56432AC52B}" destId="{79C68AFE-CE73-40EF-8613-AB87591ADC0C}" srcOrd="0" destOrd="0" parTransId="{FE51D87C-AB73-4831-B063-F85B6790D248}" sibTransId="{93A88F75-9176-4019-94A5-8C771D23FB2A}"/>
    <dgm:cxn modelId="{EC0265CA-7EE6-4982-B44A-2BB4B94DA148}" srcId="{F9B85610-25C8-4D01-84D1-831ECF734E01}" destId="{358F0880-2CAC-4824-BB4E-05C4A18CE81F}" srcOrd="0" destOrd="0" parTransId="{D09434D7-B86F-4C34-97AA-3E2E47C4833E}" sibTransId="{787AC84E-B049-4DC0-ACFF-52D3AA0411E8}"/>
    <dgm:cxn modelId="{2625144F-33AE-4567-97CD-72ECE4F24202}" srcId="{DB96A043-71B9-48EE-9780-836523DB14D6}" destId="{553D0935-E064-48B7-86E1-8A515EEA88B3}" srcOrd="0" destOrd="0" parTransId="{9D2F1CA4-B7AD-4C0F-9CA0-E2852F41B649}" sibTransId="{8D38AF3A-E26E-440B-8BBF-3F6A7CF1823F}"/>
    <dgm:cxn modelId="{BB0A18F9-2D23-4BE5-B769-5D0D570EAA23}" type="presOf" srcId="{9107F221-7CAF-46B3-BAF4-1318F0819C89}" destId="{0ED32511-D0A8-4D75-8A95-3D31DAAAD3E8}" srcOrd="0" destOrd="0" presId="urn:microsoft.com/office/officeart/2005/8/layout/hierarchy4"/>
    <dgm:cxn modelId="{3185870C-07CC-41C4-9648-ACAA43A9F0CD}" srcId="{DB96A043-71B9-48EE-9780-836523DB14D6}" destId="{90A6F708-E3C0-4090-B302-8480ACAF44A8}" srcOrd="1" destOrd="0" parTransId="{89FF1FA0-9965-4876-917C-60CE54F65DE1}" sibTransId="{32951F5A-21BA-41CF-A017-96A82DA5DF9C}"/>
    <dgm:cxn modelId="{524ECDAB-8134-4CAB-BF66-993C46B7CFD1}" srcId="{9107F221-7CAF-46B3-BAF4-1318F0819C89}" destId="{1D7D63BE-CE2E-418A-8C4A-ECF328D2BE47}" srcOrd="0" destOrd="0" parTransId="{568AFF9E-E737-4C10-B196-6D3A0447A505}" sibTransId="{613726D0-223F-4DC9-8306-AB40860B8C12}"/>
    <dgm:cxn modelId="{83B6FA45-5661-4939-B3A4-B9F3A9188585}" srcId="{1D7D63BE-CE2E-418A-8C4A-ECF328D2BE47}" destId="{426DBAD2-F23A-444A-8B98-D70A135C20D8}" srcOrd="0" destOrd="0" parTransId="{7608D23C-63A6-4963-94C6-4A50C68DC8AF}" sibTransId="{364B7788-F0B1-47A4-8284-DAC62AA3C309}"/>
    <dgm:cxn modelId="{B1A0EC67-81D0-4E6D-A156-94E1B73E4651}" srcId="{DB96A043-71B9-48EE-9780-836523DB14D6}" destId="{9D327CDA-C7EE-446F-B403-C0D148924B9C}" srcOrd="2" destOrd="0" parTransId="{7B6249E4-4D72-4614-86F8-9C01266593B7}" sibTransId="{6772B746-DB37-4962-8AE8-D6F9B8BBEB71}"/>
    <dgm:cxn modelId="{AD283556-C2D5-46D5-978A-B98016272903}" srcId="{E93172AA-15E6-4A05-BA0A-9FDAA2BB0A3C}" destId="{1503B40C-2278-447C-A623-2D0B45DA9D36}" srcOrd="0" destOrd="0" parTransId="{1F9D3567-666C-4D71-BD50-6B66B18D7C18}" sibTransId="{2A791598-27A9-477A-B7E8-34D05301A533}"/>
    <dgm:cxn modelId="{B3A317F1-9577-4D11-B01F-7B404917268B}" type="presOf" srcId="{F021A771-991A-405F-95EB-3D9B7B7E0CA8}" destId="{2300A101-CEE3-412B-9509-38FC715511FB}" srcOrd="0" destOrd="0" presId="urn:microsoft.com/office/officeart/2005/8/layout/hierarchy4"/>
    <dgm:cxn modelId="{A10860AA-7925-472D-88AD-978CB58E20C5}" type="presOf" srcId="{1503B40C-2278-447C-A623-2D0B45DA9D36}" destId="{F23BF994-AD88-407F-9977-35712C8861B4}" srcOrd="0" destOrd="0" presId="urn:microsoft.com/office/officeart/2005/8/layout/hierarchy4"/>
    <dgm:cxn modelId="{601E821F-DAB9-4877-83E1-2026F3701F4B}" type="presOf" srcId="{613B8242-1D69-43FF-9A98-3BA3CEB05AE9}" destId="{8C9D9546-FE3A-4724-A585-5EBF343EC4B9}" srcOrd="0" destOrd="0" presId="urn:microsoft.com/office/officeart/2005/8/layout/hierarchy4"/>
    <dgm:cxn modelId="{7CDA51C8-E655-4DC2-A17F-77C516B4C058}" srcId="{426DBAD2-F23A-444A-8B98-D70A135C20D8}" destId="{59A01EAD-8A44-443B-AF25-6F373F91457E}" srcOrd="0" destOrd="0" parTransId="{DE36ECE3-F9E2-451A-9CF0-7872F2758F37}" sibTransId="{47B88636-7599-45E8-BFC5-603DA2685D70}"/>
    <dgm:cxn modelId="{13B0155C-D0AF-41FE-BA29-58B062EAD8D5}" type="presOf" srcId="{A45B7994-9B33-46CE-A862-D463C99F7A17}" destId="{E423828B-C782-4556-8152-B0ADE9C45337}" srcOrd="0" destOrd="0" presId="urn:microsoft.com/office/officeart/2005/8/layout/hierarchy4"/>
    <dgm:cxn modelId="{A3210D3E-A036-4449-9618-550AE7932F37}" srcId="{2842004A-C419-40F4-8DFB-D986488D805C}" destId="{664049D5-BB02-4E91-AFBF-47292B1A715F}" srcOrd="0" destOrd="0" parTransId="{1E3DE07A-9D45-483C-A262-6429ED7E0711}" sibTransId="{4A95719A-1240-4DD5-BA85-7660311BF9E6}"/>
    <dgm:cxn modelId="{523C7E21-33C8-470A-BF1C-E1BA70F32490}" srcId="{ACD8649A-A556-4D88-982F-E8502E0596F8}" destId="{F021A771-991A-405F-95EB-3D9B7B7E0CA8}" srcOrd="0" destOrd="0" parTransId="{099BD715-9FFC-4887-99E5-357F9106CE3A}" sibTransId="{6D4FE485-B28D-4D82-B5D9-4C957AE5C158}"/>
    <dgm:cxn modelId="{AA5FBDF9-EA42-48C6-82A5-E38681C23F3C}" type="presOf" srcId="{2CCA9C22-4143-4680-8279-E8428B311173}" destId="{C1145D61-7256-43DC-89C9-097079080D9C}" srcOrd="0" destOrd="0" presId="urn:microsoft.com/office/officeart/2005/8/layout/hierarchy4"/>
    <dgm:cxn modelId="{E6903A3B-0233-4DD5-9D1A-42DC73394DC8}" srcId="{C56A8077-0209-44B4-B424-DC3237AF7CA2}" destId="{E160F823-4978-413B-839A-05ACA7139484}" srcOrd="0" destOrd="0" parTransId="{EEAEE4DC-0A59-43E3-979D-B7A5BB4543FC}" sibTransId="{81FD0C3B-4ADC-4F56-8E1C-DA59610E6362}"/>
    <dgm:cxn modelId="{8EFCD073-FE86-452A-B504-B0CA3A6E35AC}" srcId="{7188DF66-6E20-49BA-B3ED-30200137CF0C}" destId="{33E86FD6-1D7F-4494-9F3D-3DA2E8C52A4A}" srcOrd="0" destOrd="0" parTransId="{5701DFC8-CD68-48AB-8C84-CA78062E50A6}" sibTransId="{F796D36D-BECD-458A-B473-19AFC4E12863}"/>
    <dgm:cxn modelId="{A7B2A575-C0AB-4F43-85CC-8326D53E046F}" type="presOf" srcId="{F9B85610-25C8-4D01-84D1-831ECF734E01}" destId="{051FE65D-17FF-4390-9DF3-A1422337E1CB}" srcOrd="0" destOrd="0" presId="urn:microsoft.com/office/officeart/2005/8/layout/hierarchy4"/>
    <dgm:cxn modelId="{874FB763-C868-442E-8DA0-89E566F1915C}" srcId="{358F0880-2CAC-4824-BB4E-05C4A18CE81F}" destId="{CBB6B659-F523-4773-818D-330ADA95BDCA}" srcOrd="0" destOrd="0" parTransId="{ADB138E4-A6EC-4690-A376-9A8D34146971}" sibTransId="{AF6F5A91-17B2-4A5C-90DC-0490AEE5D3D4}"/>
    <dgm:cxn modelId="{5B231F00-B107-4E9A-B540-4F69EFBCD44F}" type="presOf" srcId="{E755CF12-19BD-47B8-AA71-9F4CA0D89926}" destId="{E82BD136-DF57-4618-A639-2FC9D14983E8}" srcOrd="0" destOrd="0" presId="urn:microsoft.com/office/officeart/2005/8/layout/hierarchy4"/>
    <dgm:cxn modelId="{59CB62BF-86F2-46BC-991D-30448F1D7E2E}" type="presOf" srcId="{DB96A043-71B9-48EE-9780-836523DB14D6}" destId="{95ED3CF3-B51D-43C2-96CE-6EC480BE41B0}" srcOrd="0" destOrd="0" presId="urn:microsoft.com/office/officeart/2005/8/layout/hierarchy4"/>
    <dgm:cxn modelId="{D2597C83-5319-4EE7-A2A2-B52E0748993F}" type="presOf" srcId="{93850F89-956E-43F8-8322-A6D8CD7BCA6B}" destId="{4034784A-375D-488E-A430-CB63169F09AB}" srcOrd="0" destOrd="0" presId="urn:microsoft.com/office/officeart/2005/8/layout/hierarchy4"/>
    <dgm:cxn modelId="{50417668-C2BB-480E-87A4-A3476164AD53}" type="presOf" srcId="{100E3CF6-224A-4BBB-9F6E-7B0043E9318B}" destId="{2CD6E7E8-66C7-4E85-ABEA-2EA487320263}" srcOrd="0" destOrd="0" presId="urn:microsoft.com/office/officeart/2005/8/layout/hierarchy4"/>
    <dgm:cxn modelId="{7D0EA7A2-0955-4930-80DB-173866AA0CE1}" type="presOf" srcId="{79C68AFE-CE73-40EF-8613-AB87591ADC0C}" destId="{2CBD40E4-EFA8-47F4-BF8A-AC1A11E7C98C}" srcOrd="0" destOrd="0" presId="urn:microsoft.com/office/officeart/2005/8/layout/hierarchy4"/>
    <dgm:cxn modelId="{05D69CD2-B8A5-428F-9B25-CCF42AADDEAF}" srcId="{C542BEBD-571E-4140-9CEB-A2DAA9CB2A65}" destId="{2057E952-8B1D-45D4-88D9-9E17D8499409}" srcOrd="0" destOrd="0" parTransId="{B7725B45-EB37-4701-A86E-B94033AC8C1E}" sibTransId="{C0C82393-DE93-4C09-8D07-1F5EE066C861}"/>
    <dgm:cxn modelId="{53550913-6590-48EF-B546-03EF23120E2E}" type="presOf" srcId="{E160F823-4978-413B-839A-05ACA7139484}" destId="{0ED7DD45-BF44-49D4-9822-D7552B30CFFD}" srcOrd="0" destOrd="0" presId="urn:microsoft.com/office/officeart/2005/8/layout/hierarchy4"/>
    <dgm:cxn modelId="{9B83B8E7-9CEB-40C3-A210-8350913942FF}" srcId="{498430B6-59C1-43A0-A4FF-92403326B1A1}" destId="{FD8BBBCB-CD33-4622-BF39-0877C5295C39}" srcOrd="0" destOrd="0" parTransId="{4AEAF9E3-92A9-40F5-A9FC-37830BBCC4AA}" sibTransId="{79239579-AFDC-4DBE-96EB-52C30B4D2F90}"/>
    <dgm:cxn modelId="{6CD810B0-7602-40EE-AFD9-7425FAC9B19F}" type="presOf" srcId="{F0E0F752-2B49-47C6-875E-F264D2908BFF}" destId="{9D809EBC-53CC-4F79-AF7C-C987360BFCE5}" srcOrd="0" destOrd="0" presId="urn:microsoft.com/office/officeart/2005/8/layout/hierarchy4"/>
    <dgm:cxn modelId="{99893AFD-A7F1-4F89-965D-C5A05BB823FD}" type="presOf" srcId="{C56A8077-0209-44B4-B424-DC3237AF7CA2}" destId="{F20C579D-552E-40FE-B1FB-886996F196D2}" srcOrd="0" destOrd="0" presId="urn:microsoft.com/office/officeart/2005/8/layout/hierarchy4"/>
    <dgm:cxn modelId="{9C65341D-8B1F-48FF-B055-C0473E5B7CAF}" type="presOf" srcId="{027E82EC-E06C-47AA-8212-16A128956C28}" destId="{E209F9FB-AFD1-4C7A-985C-BF9F2D090930}" srcOrd="0" destOrd="0" presId="urn:microsoft.com/office/officeart/2005/8/layout/hierarchy4"/>
    <dgm:cxn modelId="{6FEC839B-7DCF-4CA1-B34D-2ADE76E9EA19}" srcId="{AF2A9093-9072-4CDD-AFF5-73595A3D6723}" destId="{E755CF12-19BD-47B8-AA71-9F4CA0D89926}" srcOrd="0" destOrd="0" parTransId="{564627EC-C337-4B57-A939-88FD803C0E8B}" sibTransId="{A20C402D-2342-4406-9A23-8F48DFE52047}"/>
    <dgm:cxn modelId="{539D3A47-B1BA-4C4C-AC41-2D8C9D7566DD}" type="presOf" srcId="{ACD8649A-A556-4D88-982F-E8502E0596F8}" destId="{4A621074-6CE2-4188-994A-9E4596E216DF}" srcOrd="0" destOrd="0" presId="urn:microsoft.com/office/officeart/2005/8/layout/hierarchy4"/>
    <dgm:cxn modelId="{238B5D71-B07F-4D6D-B80F-E5A1B5723542}" type="presOf" srcId="{553D0935-E064-48B7-86E1-8A515EEA88B3}" destId="{C757DF37-B6D0-41E2-9455-EDC4B6234A4F}" srcOrd="0" destOrd="0" presId="urn:microsoft.com/office/officeart/2005/8/layout/hierarchy4"/>
    <dgm:cxn modelId="{AA05D1FB-3FE1-4840-8CC4-086B9C2903A5}" srcId="{7E496ACD-BD05-4B43-94D7-CE5D82F44433}" destId="{090C5D20-B22B-4957-9E36-322D4FB079D2}" srcOrd="0" destOrd="0" parTransId="{3E780A47-85A6-4B68-AD9F-660A5BFAF065}" sibTransId="{A455914D-21E2-44D0-AA33-BC1DC39F7853}"/>
    <dgm:cxn modelId="{6E820CEE-37B6-4446-BA58-0CEA74F55CA4}" type="presOf" srcId="{CBB6B659-F523-4773-818D-330ADA95BDCA}" destId="{767C6B2C-ED65-4B09-8067-56EF3AEDC0B9}" srcOrd="0" destOrd="0" presId="urn:microsoft.com/office/officeart/2005/8/layout/hierarchy4"/>
    <dgm:cxn modelId="{14D5C1E4-AFED-4819-8F55-65A43648D3CB}" srcId="{79C68AFE-CE73-40EF-8613-AB87591ADC0C}" destId="{D08B38C7-D5CC-47A9-B391-C9CE1226AD26}" srcOrd="0" destOrd="0" parTransId="{BA4C2A71-4EF5-4C1C-9010-0B6F87073443}" sibTransId="{3CF7DB89-8AC2-4510-AE45-841866B928E7}"/>
    <dgm:cxn modelId="{FB1B4C95-D69E-44AF-8818-C6B95877C3A4}" type="presOf" srcId="{498430B6-59C1-43A0-A4FF-92403326B1A1}" destId="{C587DB8E-310B-4506-8B61-E01E06DB1DF9}" srcOrd="0" destOrd="0" presId="urn:microsoft.com/office/officeart/2005/8/layout/hierarchy4"/>
    <dgm:cxn modelId="{429A0F1E-F3F1-4921-84E2-3F8FE6B9FA2E}" srcId="{2CCA9C22-4143-4680-8279-E8428B311173}" destId="{DB96A043-71B9-48EE-9780-836523DB14D6}" srcOrd="0" destOrd="0" parTransId="{8D069BEF-73AB-49AB-A6C6-401AEFD1EE1D}" sibTransId="{5F23B601-86A4-469B-B62A-37C917210AD2}"/>
    <dgm:cxn modelId="{5FF52C97-A9A7-44AE-940F-5C4BF68028E4}" type="presOf" srcId="{D08B38C7-D5CC-47A9-B391-C9CE1226AD26}" destId="{541BE38B-5E40-4746-A48F-CAFCF804B037}" srcOrd="0" destOrd="0" presId="urn:microsoft.com/office/officeart/2005/8/layout/hierarchy4"/>
    <dgm:cxn modelId="{12D68062-5BAB-4AD6-B440-883DF37CF49E}" srcId="{090C5D20-B22B-4957-9E36-322D4FB079D2}" destId="{2842004A-C419-40F4-8DFB-D986488D805C}" srcOrd="0" destOrd="0" parTransId="{ADBF4AF5-CC9C-4C74-A67A-BF70F9C9EC93}" sibTransId="{91D2993B-6AAC-4CF5-BB20-EB097F64809A}"/>
    <dgm:cxn modelId="{03294022-0C84-4948-BF58-AFACE738978C}" srcId="{FD8BBBCB-CD33-4622-BF39-0877C5295C39}" destId="{2CCA9C22-4143-4680-8279-E8428B311173}" srcOrd="0" destOrd="0" parTransId="{696431E7-ADB1-48F6-A3EE-B63B3586258E}" sibTransId="{FA659A0B-B3F0-467E-AA71-868C6F7E99C6}"/>
    <dgm:cxn modelId="{34ACE62B-9F90-4603-9E8C-D9A694CE8F9A}" type="presOf" srcId="{358F0880-2CAC-4824-BB4E-05C4A18CE81F}" destId="{F044752D-1273-4502-A59D-69C95ED370A7}" srcOrd="0" destOrd="0" presId="urn:microsoft.com/office/officeart/2005/8/layout/hierarchy4"/>
    <dgm:cxn modelId="{F7C031F0-A2D5-4F47-BBBC-FD4AD9BD0F45}" srcId="{33E86FD6-1D7F-4494-9F3D-3DA2E8C52A4A}" destId="{7E496ACD-BD05-4B43-94D7-CE5D82F44433}" srcOrd="0" destOrd="0" parTransId="{A358F3EF-CEC1-49BF-9AE1-112EE29149F7}" sibTransId="{C727A22C-F66E-4249-9A42-7788337BDD14}"/>
    <dgm:cxn modelId="{CEA98034-A1CB-46D4-8B8A-AF0E149A3572}" type="presOf" srcId="{33E86FD6-1D7F-4494-9F3D-3DA2E8C52A4A}" destId="{1D3FF761-13B7-4D2A-BB1B-0561830BF1DC}" srcOrd="0" destOrd="0" presId="urn:microsoft.com/office/officeart/2005/8/layout/hierarchy4"/>
    <dgm:cxn modelId="{F32AE1A1-3AE1-43A7-AF24-03E0FD93E308}" type="presOf" srcId="{426DBAD2-F23A-444A-8B98-D70A135C20D8}" destId="{6497CC19-CF32-46EC-ADA0-BB1D0A129B7C}" srcOrd="0" destOrd="0" presId="urn:microsoft.com/office/officeart/2005/8/layout/hierarchy4"/>
    <dgm:cxn modelId="{7E5CB42C-BC4A-4513-90E1-2E2E80C04470}" type="presOf" srcId="{7188DF66-6E20-49BA-B3ED-30200137CF0C}" destId="{3B760A01-3B4C-419D-87DC-C9E231150340}" srcOrd="0" destOrd="0" presId="urn:microsoft.com/office/officeart/2005/8/layout/hierarchy4"/>
    <dgm:cxn modelId="{3F3D1606-EEA8-4708-8A0D-AAC00A494FDB}" srcId="{C542BEBD-571E-4140-9CEB-A2DAA9CB2A65}" destId="{027E82EC-E06C-47AA-8212-16A128956C28}" srcOrd="1" destOrd="0" parTransId="{56668050-84F3-4688-B2F3-2A66BC4E50F5}" sibTransId="{F67723B4-5671-4FC6-9D61-0224198E96E8}"/>
    <dgm:cxn modelId="{80DE1CD6-6EAD-43A2-8BC8-B47C45E5C05A}" type="presOf" srcId="{CF573411-FAB4-4E7C-B7A4-8F56432AC52B}" destId="{7264452E-A5F6-42C4-9F0B-B26546C35D87}" srcOrd="0" destOrd="0" presId="urn:microsoft.com/office/officeart/2005/8/layout/hierarchy4"/>
    <dgm:cxn modelId="{FA18E7CF-23E1-40E3-B636-7409A63FE15F}" type="presOf" srcId="{5E02CF4B-0AA9-462C-BB89-2B3D69B50DDF}" destId="{E01DB96F-C263-4CC6-907D-3523C96C419F}" srcOrd="0" destOrd="0" presId="urn:microsoft.com/office/officeart/2005/8/layout/hierarchy4"/>
    <dgm:cxn modelId="{9E9F92D8-73F4-446E-9FF3-C109750EB11B}" srcId="{100E3CF6-224A-4BBB-9F6E-7B0043E9318B}" destId="{E93172AA-15E6-4A05-BA0A-9FDAA2BB0A3C}" srcOrd="0" destOrd="0" parTransId="{A7EB3A87-D77D-494B-AB6E-1B3C5AEFB1E2}" sibTransId="{E8052924-3312-4002-BE45-90886A87BFC0}"/>
    <dgm:cxn modelId="{2CDA4B05-4949-4038-BF43-B2F5BA954258}" type="presOf" srcId="{29341487-E724-48D4-9A34-E2D4D958F510}" destId="{144F439D-080F-437F-9ED6-02E54D81EF0C}" srcOrd="0" destOrd="0" presId="urn:microsoft.com/office/officeart/2005/8/layout/hierarchy4"/>
    <dgm:cxn modelId="{75A43C8A-84B8-4FAF-B6F2-63D1E6EFF0E0}" type="presOf" srcId="{B6BA99D7-6703-4C3E-B633-3F78F5268D79}" destId="{B4277B0C-802C-44DA-8BE2-CDE27B6E172F}" srcOrd="0" destOrd="0" presId="urn:microsoft.com/office/officeart/2005/8/layout/hierarchy4"/>
    <dgm:cxn modelId="{4073146A-2740-4BA2-8810-DC8ADC7DD115}" srcId="{C542BEBD-571E-4140-9CEB-A2DAA9CB2A65}" destId="{F0E0F752-2B49-47C6-875E-F264D2908BFF}" srcOrd="2" destOrd="0" parTransId="{195A043D-A6DC-4440-8652-6040F431D3C7}" sibTransId="{3B0E5742-913D-46E5-8927-1C217FA1E7F3}"/>
    <dgm:cxn modelId="{FFC0547F-5E6D-412E-8FD3-744301553A1D}" srcId="{090C5D20-B22B-4957-9E36-322D4FB079D2}" destId="{B6BA99D7-6703-4C3E-B633-3F78F5268D79}" srcOrd="1" destOrd="0" parTransId="{AAB36745-CCED-47F7-82D1-F81F5244ADD4}" sibTransId="{CB93890B-6C34-4F05-BD39-D0E969163516}"/>
    <dgm:cxn modelId="{AA5C5F01-8CA8-4871-9A21-32F3C12FDB77}" srcId="{613B8242-1D69-43FF-9A98-3BA3CEB05AE9}" destId="{3BCDDC7A-D6C4-46BF-BE13-E9D740EDA778}" srcOrd="0" destOrd="0" parTransId="{915D757D-04FF-4045-A3C3-E77F9897FF57}" sibTransId="{33BFE5FA-7588-4B01-A8EF-A09070D31A4C}"/>
    <dgm:cxn modelId="{AB6AA791-A346-4E47-A3C1-F0FE0CF7F496}" type="presOf" srcId="{CC09C89E-4147-4EEE-A9D2-3084A5523590}" destId="{69390162-99B1-44BD-88F3-24527EBB82B7}" srcOrd="0" destOrd="0" presId="urn:microsoft.com/office/officeart/2005/8/layout/hierarchy4"/>
    <dgm:cxn modelId="{E6741E39-CC61-4EEA-B17B-DCA638EC4AFA}" srcId="{ACD8649A-A556-4D88-982F-E8502E0596F8}" destId="{CC09C89E-4147-4EEE-A9D2-3084A5523590}" srcOrd="1" destOrd="0" parTransId="{392064F2-6405-42F5-B9F2-34909E99AC6D}" sibTransId="{83F30012-8F74-4DCF-AE7F-9BE77283B336}"/>
    <dgm:cxn modelId="{33B0FF95-D503-4BA9-9C36-CC48A9A62227}" type="presOf" srcId="{2057E952-8B1D-45D4-88D9-9E17D8499409}" destId="{76BFAF47-9EE9-42C5-9787-3D286C402865}" srcOrd="0" destOrd="0" presId="urn:microsoft.com/office/officeart/2005/8/layout/hierarchy4"/>
    <dgm:cxn modelId="{4CB3D7C0-65AE-4791-9C65-9EFA265B7B4C}" type="presOf" srcId="{AF2A9093-9072-4CDD-AFF5-73595A3D6723}" destId="{486E5FB4-BA74-4D2F-BE77-57DACC460C4A}" srcOrd="0" destOrd="0" presId="urn:microsoft.com/office/officeart/2005/8/layout/hierarchy4"/>
    <dgm:cxn modelId="{E4F6DE9E-7D0F-4BBE-A56D-C2105959F7C6}" type="presOf" srcId="{1D7D63BE-CE2E-418A-8C4A-ECF328D2BE47}" destId="{8521666F-98B3-4EA1-8945-9484ED5DE6DC}" srcOrd="0" destOrd="0" presId="urn:microsoft.com/office/officeart/2005/8/layout/hierarchy4"/>
    <dgm:cxn modelId="{0708464F-4AFA-4FE2-A24B-C7EBD38EC8E5}" type="presOf" srcId="{090C5D20-B22B-4957-9E36-322D4FB079D2}" destId="{83C38484-9782-468B-BB26-5D6A9EBD68D4}" srcOrd="0" destOrd="0" presId="urn:microsoft.com/office/officeart/2005/8/layout/hierarchy4"/>
    <dgm:cxn modelId="{199CB91A-0C0F-4B7A-9C9E-CBC393861AD6}" srcId="{D08B38C7-D5CC-47A9-B391-C9CE1226AD26}" destId="{ACD8649A-A556-4D88-982F-E8502E0596F8}" srcOrd="0" destOrd="0" parTransId="{6C52D683-B59E-4B4E-BFAB-0396CE618D88}" sibTransId="{59BC3FF9-9488-458F-92A8-64A3F143F436}"/>
    <dgm:cxn modelId="{F445EE4C-D90C-4C0A-8F23-33D05F723518}" type="presOf" srcId="{90A6F708-E3C0-4090-B302-8480ACAF44A8}" destId="{99360075-12BE-45B4-B956-1AB47E5E85EF}" srcOrd="0" destOrd="0" presId="urn:microsoft.com/office/officeart/2005/8/layout/hierarchy4"/>
    <dgm:cxn modelId="{CF1A5E77-A7D8-469F-B6D4-609B9F0FE0F7}" srcId="{E160F823-4978-413B-839A-05ACA7139484}" destId="{A45B7994-9B33-46CE-A862-D463C99F7A17}" srcOrd="4" destOrd="0" parTransId="{C183DB29-A6A2-4839-A256-F0EFF3739B4D}" sibTransId="{8872F9DA-AD2D-4BE9-A6D5-A56515A5203E}"/>
    <dgm:cxn modelId="{7D063394-4C46-4775-9FE2-C57DFCAD5F48}" srcId="{E160F823-4978-413B-839A-05ACA7139484}" destId="{498430B6-59C1-43A0-A4FF-92403326B1A1}" srcOrd="2" destOrd="0" parTransId="{FE187DBF-95DE-4698-A546-79918A6C8F99}" sibTransId="{66E870CD-52B7-4F29-98B3-5EFC42617A31}"/>
    <dgm:cxn modelId="{E72E7FAB-8682-49E1-AA60-9D540D9F7455}" type="presOf" srcId="{664049D5-BB02-4E91-AFBF-47292B1A715F}" destId="{55E687C6-CCEA-4FDD-830D-86AC175C6020}" srcOrd="0" destOrd="0" presId="urn:microsoft.com/office/officeart/2005/8/layout/hierarchy4"/>
    <dgm:cxn modelId="{81F71041-FE2B-4B91-BDE3-2C415152D05F}" type="presOf" srcId="{9D327CDA-C7EE-446F-B403-C0D148924B9C}" destId="{48A05095-D41F-4218-A64B-2C5FA46EEAE7}" srcOrd="0" destOrd="0" presId="urn:microsoft.com/office/officeart/2005/8/layout/hierarchy4"/>
    <dgm:cxn modelId="{4B37D9B0-C9CA-4270-98BA-D7BB1F39E56D}" type="presOf" srcId="{C542BEBD-571E-4140-9CEB-A2DAA9CB2A65}" destId="{C7B6B9B6-A640-419A-A21C-DC3B0BB71579}" srcOrd="0" destOrd="0" presId="urn:microsoft.com/office/officeart/2005/8/layout/hierarchy4"/>
    <dgm:cxn modelId="{69A842EB-DB75-43D5-A869-35D3432D7A29}" srcId="{E755CF12-19BD-47B8-AA71-9F4CA0D89926}" destId="{93850F89-956E-43F8-8322-A6D8CD7BCA6B}" srcOrd="0" destOrd="0" parTransId="{10E06718-9C09-44E4-B00B-BB1154E49EEE}" sibTransId="{9123BBCF-9E37-4336-9002-8C9831D2B45C}"/>
    <dgm:cxn modelId="{36AE175D-1633-4EB2-B9C6-59D153F29147}" type="presOf" srcId="{E93172AA-15E6-4A05-BA0A-9FDAA2BB0A3C}" destId="{3C20AD13-2685-4464-8DC4-9AB65E3E0A60}" srcOrd="0" destOrd="0" presId="urn:microsoft.com/office/officeart/2005/8/layout/hierarchy4"/>
    <dgm:cxn modelId="{25D573CF-F126-4662-A037-E980DC727019}" srcId="{1503B40C-2278-447C-A623-2D0B45DA9D36}" destId="{613B8242-1D69-43FF-9A98-3BA3CEB05AE9}" srcOrd="0" destOrd="0" parTransId="{7A983666-054B-413D-80F6-039635A3C920}" sibTransId="{7301411E-16A2-4CFD-A46C-B1678DA4050D}"/>
    <dgm:cxn modelId="{3551BB77-C1B5-4A00-BB7C-34C700EBF61D}" type="presOf" srcId="{7E496ACD-BD05-4B43-94D7-CE5D82F44433}" destId="{7ED81205-9303-4B8D-BF15-3F0701BF01BA}" srcOrd="0" destOrd="0" presId="urn:microsoft.com/office/officeart/2005/8/layout/hierarchy4"/>
    <dgm:cxn modelId="{AAD6F932-673C-4E3B-81F6-5F4F71C745D5}" srcId="{CC09C89E-4147-4EEE-A9D2-3084A5523590}" destId="{29341487-E724-48D4-9A34-E2D4D958F510}" srcOrd="0" destOrd="0" parTransId="{7E924C5A-DE91-4870-AEF1-3049BD47BB38}" sibTransId="{57F30F3F-716D-4CFF-92C7-93048271340F}"/>
    <dgm:cxn modelId="{C0C4A961-7B84-4939-ADFF-3EBAC3A11F69}" srcId="{E160F823-4978-413B-839A-05ACA7139484}" destId="{CF573411-FAB4-4E7C-B7A4-8F56432AC52B}" srcOrd="1" destOrd="0" parTransId="{580F603C-2F65-4106-B976-2BA3F7907F09}" sibTransId="{8F067252-1380-4797-9E06-583C9ED0EA49}"/>
    <dgm:cxn modelId="{A8EA94EF-1E81-422E-B5C9-29841F16CEBA}" srcId="{93850F89-956E-43F8-8322-A6D8CD7BCA6B}" destId="{F9B85610-25C8-4D01-84D1-831ECF734E01}" srcOrd="0" destOrd="0" parTransId="{070D8042-C1AB-47DF-BEF1-B82DF95B123E}" sibTransId="{961A3063-778A-42EF-885E-740C41C18997}"/>
    <dgm:cxn modelId="{82C4A8E0-A0A1-4B45-8BD2-8E4197317C9E}" srcId="{E160F823-4978-413B-839A-05ACA7139484}" destId="{7188DF66-6E20-49BA-B3ED-30200137CF0C}" srcOrd="3" destOrd="0" parTransId="{578BFE52-EF78-4502-8E7A-3EB26729E18F}" sibTransId="{22B80FDE-353B-401D-A649-42A0B194E26E}"/>
    <dgm:cxn modelId="{B076F44F-3283-4AE4-9D30-706F631F4E63}" srcId="{A45B7994-9B33-46CE-A862-D463C99F7A17}" destId="{100E3CF6-224A-4BBB-9F6E-7B0043E9318B}" srcOrd="0" destOrd="0" parTransId="{99B6D775-4660-4FBF-868F-AB6D5D511201}" sibTransId="{78517C23-BCE7-4A7F-A9C2-68AE2462C124}"/>
    <dgm:cxn modelId="{587AACD3-2499-4E8D-BE28-CE41094F7788}" type="presOf" srcId="{2842004A-C419-40F4-8DFB-D986488D805C}" destId="{A09696E7-2310-4D83-9C9B-793572F8083F}" srcOrd="0" destOrd="0" presId="urn:microsoft.com/office/officeart/2005/8/layout/hierarchy4"/>
    <dgm:cxn modelId="{62256AE6-987D-48F9-8408-3014B77FA53D}" type="presOf" srcId="{3BCDDC7A-D6C4-46BF-BE13-E9D740EDA778}" destId="{CEC36BEE-5DE4-484A-97E3-05094F933B96}" srcOrd="0" destOrd="0" presId="urn:microsoft.com/office/officeart/2005/8/layout/hierarchy4"/>
    <dgm:cxn modelId="{CDB16430-85C4-448D-9A18-3ABC908CE4B4}" type="presParOf" srcId="{F20C579D-552E-40FE-B1FB-886996F196D2}" destId="{4AC4240B-2CDC-407F-B930-4908F38DED4E}" srcOrd="0" destOrd="0" presId="urn:microsoft.com/office/officeart/2005/8/layout/hierarchy4"/>
    <dgm:cxn modelId="{BA07128F-51B5-4420-B1C8-A5A21FAEEDB8}" type="presParOf" srcId="{4AC4240B-2CDC-407F-B930-4908F38DED4E}" destId="{0ED7DD45-BF44-49D4-9822-D7552B30CFFD}" srcOrd="0" destOrd="0" presId="urn:microsoft.com/office/officeart/2005/8/layout/hierarchy4"/>
    <dgm:cxn modelId="{86A9D8D6-74D9-4DBB-9963-B580ABDE8E1A}" type="presParOf" srcId="{4AC4240B-2CDC-407F-B930-4908F38DED4E}" destId="{DFD91B5F-8407-4A53-8B19-60C7307873FC}" srcOrd="1" destOrd="0" presId="urn:microsoft.com/office/officeart/2005/8/layout/hierarchy4"/>
    <dgm:cxn modelId="{E361D4D9-F378-4E5E-97F3-A63108746F0D}" type="presParOf" srcId="{4AC4240B-2CDC-407F-B930-4908F38DED4E}" destId="{D19C1DDA-7A11-45FB-9CE0-2792AD8C4688}" srcOrd="2" destOrd="0" presId="urn:microsoft.com/office/officeart/2005/8/layout/hierarchy4"/>
    <dgm:cxn modelId="{218C53D4-3C37-4384-8884-73CC0A3C25A1}" type="presParOf" srcId="{D19C1DDA-7A11-45FB-9CE0-2792AD8C4688}" destId="{F254CD6D-DF7A-484C-9A87-9796DCA16AFD}" srcOrd="0" destOrd="0" presId="urn:microsoft.com/office/officeart/2005/8/layout/hierarchy4"/>
    <dgm:cxn modelId="{FCBD19FF-EE69-404E-B488-995D3E00EC21}" type="presParOf" srcId="{F254CD6D-DF7A-484C-9A87-9796DCA16AFD}" destId="{486E5FB4-BA74-4D2F-BE77-57DACC460C4A}" srcOrd="0" destOrd="0" presId="urn:microsoft.com/office/officeart/2005/8/layout/hierarchy4"/>
    <dgm:cxn modelId="{1E3CBF68-EF21-4C42-824B-DD310624AEF9}" type="presParOf" srcId="{F254CD6D-DF7A-484C-9A87-9796DCA16AFD}" destId="{A353F7C9-396E-45DA-AE91-4B43AAF523AC}" srcOrd="1" destOrd="0" presId="urn:microsoft.com/office/officeart/2005/8/layout/hierarchy4"/>
    <dgm:cxn modelId="{14AB36C0-690A-4ADC-8251-23F9516822AD}" type="presParOf" srcId="{F254CD6D-DF7A-484C-9A87-9796DCA16AFD}" destId="{483386E7-4972-4196-9CC5-8F13989F8CBB}" srcOrd="2" destOrd="0" presId="urn:microsoft.com/office/officeart/2005/8/layout/hierarchy4"/>
    <dgm:cxn modelId="{8C0FBD44-6EE1-4FB1-A22B-8BAD15FCA3AB}" type="presParOf" srcId="{483386E7-4972-4196-9CC5-8F13989F8CBB}" destId="{246A4CC2-E71B-4256-B966-AF6DF6A5C8AA}" srcOrd="0" destOrd="0" presId="urn:microsoft.com/office/officeart/2005/8/layout/hierarchy4"/>
    <dgm:cxn modelId="{64E5BB99-E05B-4B79-B499-A8E110419B64}" type="presParOf" srcId="{246A4CC2-E71B-4256-B966-AF6DF6A5C8AA}" destId="{E82BD136-DF57-4618-A639-2FC9D14983E8}" srcOrd="0" destOrd="0" presId="urn:microsoft.com/office/officeart/2005/8/layout/hierarchy4"/>
    <dgm:cxn modelId="{841EDD8F-8D25-46E2-A18B-4BBDF1E2BBC9}" type="presParOf" srcId="{246A4CC2-E71B-4256-B966-AF6DF6A5C8AA}" destId="{32D49B74-5D05-4391-882F-EEEFB6ED8354}" srcOrd="1" destOrd="0" presId="urn:microsoft.com/office/officeart/2005/8/layout/hierarchy4"/>
    <dgm:cxn modelId="{8FD634AF-297E-48A1-BACB-B5A9F271680F}" type="presParOf" srcId="{246A4CC2-E71B-4256-B966-AF6DF6A5C8AA}" destId="{162C2649-B777-4F74-9F25-1C6B3067A9D5}" srcOrd="2" destOrd="0" presId="urn:microsoft.com/office/officeart/2005/8/layout/hierarchy4"/>
    <dgm:cxn modelId="{7640D014-3CFA-4AFC-BF77-1634E7843C20}" type="presParOf" srcId="{162C2649-B777-4F74-9F25-1C6B3067A9D5}" destId="{2E92751B-DC26-43FE-A9E2-5981CAB81F69}" srcOrd="0" destOrd="0" presId="urn:microsoft.com/office/officeart/2005/8/layout/hierarchy4"/>
    <dgm:cxn modelId="{EFDA7815-308E-4A84-B75D-D7E8F88A9192}" type="presParOf" srcId="{2E92751B-DC26-43FE-A9E2-5981CAB81F69}" destId="{4034784A-375D-488E-A430-CB63169F09AB}" srcOrd="0" destOrd="0" presId="urn:microsoft.com/office/officeart/2005/8/layout/hierarchy4"/>
    <dgm:cxn modelId="{3D8F188A-776A-48EA-9C63-34B8B242F11D}" type="presParOf" srcId="{2E92751B-DC26-43FE-A9E2-5981CAB81F69}" destId="{9083DB45-788C-4124-B700-72C8F71BC84A}" srcOrd="1" destOrd="0" presId="urn:microsoft.com/office/officeart/2005/8/layout/hierarchy4"/>
    <dgm:cxn modelId="{B7050183-3E8B-431F-ACDE-830550D70F42}" type="presParOf" srcId="{2E92751B-DC26-43FE-A9E2-5981CAB81F69}" destId="{F47AC298-D2D4-461C-9D57-BCA238C087AE}" srcOrd="2" destOrd="0" presId="urn:microsoft.com/office/officeart/2005/8/layout/hierarchy4"/>
    <dgm:cxn modelId="{3F15CF4D-310A-4C42-909A-C5E60219C977}" type="presParOf" srcId="{F47AC298-D2D4-461C-9D57-BCA238C087AE}" destId="{45C27E83-9CE4-4FE3-816B-8DCB3FC961ED}" srcOrd="0" destOrd="0" presId="urn:microsoft.com/office/officeart/2005/8/layout/hierarchy4"/>
    <dgm:cxn modelId="{C5798B9C-439F-4B31-95A1-14BAB504AE77}" type="presParOf" srcId="{45C27E83-9CE4-4FE3-816B-8DCB3FC961ED}" destId="{051FE65D-17FF-4390-9DF3-A1422337E1CB}" srcOrd="0" destOrd="0" presId="urn:microsoft.com/office/officeart/2005/8/layout/hierarchy4"/>
    <dgm:cxn modelId="{307E68ED-BB1E-4BD6-B16F-64E8D132541C}" type="presParOf" srcId="{45C27E83-9CE4-4FE3-816B-8DCB3FC961ED}" destId="{36342EBB-FD72-4024-B441-8D9F0E11DC22}" srcOrd="1" destOrd="0" presId="urn:microsoft.com/office/officeart/2005/8/layout/hierarchy4"/>
    <dgm:cxn modelId="{9E5538E3-A3CB-483A-AEC7-C04C95E24148}" type="presParOf" srcId="{45C27E83-9CE4-4FE3-816B-8DCB3FC961ED}" destId="{1CD64827-025E-4781-AA48-D20B1DE59DCA}" srcOrd="2" destOrd="0" presId="urn:microsoft.com/office/officeart/2005/8/layout/hierarchy4"/>
    <dgm:cxn modelId="{D564787A-40AD-4067-AE8E-F5FDDB008A48}" type="presParOf" srcId="{1CD64827-025E-4781-AA48-D20B1DE59DCA}" destId="{95BADF90-96B6-42C1-A29A-07A2FA08B56C}" srcOrd="0" destOrd="0" presId="urn:microsoft.com/office/officeart/2005/8/layout/hierarchy4"/>
    <dgm:cxn modelId="{CE8DF2C8-150D-4C27-A966-980FEE257116}" type="presParOf" srcId="{95BADF90-96B6-42C1-A29A-07A2FA08B56C}" destId="{F044752D-1273-4502-A59D-69C95ED370A7}" srcOrd="0" destOrd="0" presId="urn:microsoft.com/office/officeart/2005/8/layout/hierarchy4"/>
    <dgm:cxn modelId="{AC8E2790-056A-4571-B223-CB113F0D0E2B}" type="presParOf" srcId="{95BADF90-96B6-42C1-A29A-07A2FA08B56C}" destId="{D186FDA7-F4CF-4246-8765-A42D318F217D}" srcOrd="1" destOrd="0" presId="urn:microsoft.com/office/officeart/2005/8/layout/hierarchy4"/>
    <dgm:cxn modelId="{66EEC338-71E2-4456-BD19-C7BC56AF3086}" type="presParOf" srcId="{95BADF90-96B6-42C1-A29A-07A2FA08B56C}" destId="{B43D56FA-EB46-435A-A7DA-99791C063CDB}" srcOrd="2" destOrd="0" presId="urn:microsoft.com/office/officeart/2005/8/layout/hierarchy4"/>
    <dgm:cxn modelId="{88605867-7F72-4EA2-B069-6CA21832FF85}" type="presParOf" srcId="{B43D56FA-EB46-435A-A7DA-99791C063CDB}" destId="{F07738F0-7B93-4ABA-A6EA-400B655D0237}" srcOrd="0" destOrd="0" presId="urn:microsoft.com/office/officeart/2005/8/layout/hierarchy4"/>
    <dgm:cxn modelId="{36CF616F-A0E0-4F94-82BB-19E708BE78F1}" type="presParOf" srcId="{F07738F0-7B93-4ABA-A6EA-400B655D0237}" destId="{767C6B2C-ED65-4B09-8067-56EF3AEDC0B9}" srcOrd="0" destOrd="0" presId="urn:microsoft.com/office/officeart/2005/8/layout/hierarchy4"/>
    <dgm:cxn modelId="{E1062B5C-19B4-4E01-B3FB-C330BE2F6F9A}" type="presParOf" srcId="{F07738F0-7B93-4ABA-A6EA-400B655D0237}" destId="{6230D0E9-EE6C-4F56-AC5B-74E178909692}" srcOrd="1" destOrd="0" presId="urn:microsoft.com/office/officeart/2005/8/layout/hierarchy4"/>
    <dgm:cxn modelId="{FF79441D-0FF8-4351-AF8E-AC26AFA1DD3D}" type="presParOf" srcId="{F07738F0-7B93-4ABA-A6EA-400B655D0237}" destId="{5D772245-6BED-450A-9E47-7D96EA1DD4AE}" srcOrd="2" destOrd="0" presId="urn:microsoft.com/office/officeart/2005/8/layout/hierarchy4"/>
    <dgm:cxn modelId="{B54E75ED-B603-4A08-A18D-F056AE3AD674}" type="presParOf" srcId="{5D772245-6BED-450A-9E47-7D96EA1DD4AE}" destId="{A84FD6BF-FB8C-4D47-9815-86E979D95DB7}" srcOrd="0" destOrd="0" presId="urn:microsoft.com/office/officeart/2005/8/layout/hierarchy4"/>
    <dgm:cxn modelId="{44672599-C384-4573-861A-E4FC8030FDEF}" type="presParOf" srcId="{A84FD6BF-FB8C-4D47-9815-86E979D95DB7}" destId="{0ED32511-D0A8-4D75-8A95-3D31DAAAD3E8}" srcOrd="0" destOrd="0" presId="urn:microsoft.com/office/officeart/2005/8/layout/hierarchy4"/>
    <dgm:cxn modelId="{57ED9238-61B6-43BC-9A5A-B45C2FD79ECA}" type="presParOf" srcId="{A84FD6BF-FB8C-4D47-9815-86E979D95DB7}" destId="{895D6E5D-CB9D-4364-A185-B4BA422E145D}" srcOrd="1" destOrd="0" presId="urn:microsoft.com/office/officeart/2005/8/layout/hierarchy4"/>
    <dgm:cxn modelId="{6AE013D9-608B-4933-9001-E439589AC4C1}" type="presParOf" srcId="{A84FD6BF-FB8C-4D47-9815-86E979D95DB7}" destId="{9F665C90-B3A4-41C3-A233-EDCEFF2020C2}" srcOrd="2" destOrd="0" presId="urn:microsoft.com/office/officeart/2005/8/layout/hierarchy4"/>
    <dgm:cxn modelId="{94363075-7855-4017-B365-D2E139881764}" type="presParOf" srcId="{9F665C90-B3A4-41C3-A233-EDCEFF2020C2}" destId="{735228D8-DA75-4A31-9612-4FF04F767945}" srcOrd="0" destOrd="0" presId="urn:microsoft.com/office/officeart/2005/8/layout/hierarchy4"/>
    <dgm:cxn modelId="{97598BAE-AD52-46EE-808A-BB127E69FDF7}" type="presParOf" srcId="{735228D8-DA75-4A31-9612-4FF04F767945}" destId="{8521666F-98B3-4EA1-8945-9484ED5DE6DC}" srcOrd="0" destOrd="0" presId="urn:microsoft.com/office/officeart/2005/8/layout/hierarchy4"/>
    <dgm:cxn modelId="{82C070C4-6D34-49C6-B6DC-61670F10E10C}" type="presParOf" srcId="{735228D8-DA75-4A31-9612-4FF04F767945}" destId="{A25C19E9-871A-4762-83A8-1018B28FC41B}" srcOrd="1" destOrd="0" presId="urn:microsoft.com/office/officeart/2005/8/layout/hierarchy4"/>
    <dgm:cxn modelId="{35CE7922-98E2-4F03-9F5C-0B54D82D8F9E}" type="presParOf" srcId="{735228D8-DA75-4A31-9612-4FF04F767945}" destId="{131E5EEA-5A61-4055-84D9-74231FF90819}" srcOrd="2" destOrd="0" presId="urn:microsoft.com/office/officeart/2005/8/layout/hierarchy4"/>
    <dgm:cxn modelId="{076D535C-F355-4497-9858-F9AADF6DBBED}" type="presParOf" srcId="{131E5EEA-5A61-4055-84D9-74231FF90819}" destId="{4706E008-7C5E-46FE-97A4-362E9900E32A}" srcOrd="0" destOrd="0" presId="urn:microsoft.com/office/officeart/2005/8/layout/hierarchy4"/>
    <dgm:cxn modelId="{A12DF97C-DAF0-44CF-8F70-53768EC5F853}" type="presParOf" srcId="{4706E008-7C5E-46FE-97A4-362E9900E32A}" destId="{6497CC19-CF32-46EC-ADA0-BB1D0A129B7C}" srcOrd="0" destOrd="0" presId="urn:microsoft.com/office/officeart/2005/8/layout/hierarchy4"/>
    <dgm:cxn modelId="{BF0FD98D-F61E-4540-90BD-1F67A6858377}" type="presParOf" srcId="{4706E008-7C5E-46FE-97A4-362E9900E32A}" destId="{8D6E02A6-C0D2-4F62-A793-8C49D6D0A906}" srcOrd="1" destOrd="0" presId="urn:microsoft.com/office/officeart/2005/8/layout/hierarchy4"/>
    <dgm:cxn modelId="{3B785B2B-0A2A-4A1B-8A33-88B36AE7AC9C}" type="presParOf" srcId="{4706E008-7C5E-46FE-97A4-362E9900E32A}" destId="{E0E4029D-3EB2-4872-9708-0323AE2FFE7E}" srcOrd="2" destOrd="0" presId="urn:microsoft.com/office/officeart/2005/8/layout/hierarchy4"/>
    <dgm:cxn modelId="{BCDB97FB-9D8C-448F-BE73-7F03B2A31C0D}" type="presParOf" srcId="{E0E4029D-3EB2-4872-9708-0323AE2FFE7E}" destId="{9CFFCEE5-27C7-46F1-B177-89199FC2A824}" srcOrd="0" destOrd="0" presId="urn:microsoft.com/office/officeart/2005/8/layout/hierarchy4"/>
    <dgm:cxn modelId="{39EAB88E-E8A2-4968-A0AB-48F0599AEA0C}" type="presParOf" srcId="{9CFFCEE5-27C7-46F1-B177-89199FC2A824}" destId="{AC2B5837-E957-4B52-87D0-1637B53EA00C}" srcOrd="0" destOrd="0" presId="urn:microsoft.com/office/officeart/2005/8/layout/hierarchy4"/>
    <dgm:cxn modelId="{6B196E0E-2AE3-4A9E-A116-111ECA728C48}" type="presParOf" srcId="{9CFFCEE5-27C7-46F1-B177-89199FC2A824}" destId="{741DB6D5-A588-408B-8411-17ACD167AC06}" srcOrd="1" destOrd="0" presId="urn:microsoft.com/office/officeart/2005/8/layout/hierarchy4"/>
    <dgm:cxn modelId="{4866BB62-92B5-40E2-8090-4B9EAA877566}" type="presParOf" srcId="{D19C1DDA-7A11-45FB-9CE0-2792AD8C4688}" destId="{2D292A0E-7A28-4B15-B3A8-363F63D54F19}" srcOrd="1" destOrd="0" presId="urn:microsoft.com/office/officeart/2005/8/layout/hierarchy4"/>
    <dgm:cxn modelId="{580D7AB3-9885-4AA1-8948-07E308AA86DC}" type="presParOf" srcId="{D19C1DDA-7A11-45FB-9CE0-2792AD8C4688}" destId="{E2171B68-AD8E-435A-AEDF-3A94AE275B2B}" srcOrd="2" destOrd="0" presId="urn:microsoft.com/office/officeart/2005/8/layout/hierarchy4"/>
    <dgm:cxn modelId="{797BA67E-EDC2-4A93-97F4-675B5EB2A5EB}" type="presParOf" srcId="{E2171B68-AD8E-435A-AEDF-3A94AE275B2B}" destId="{7264452E-A5F6-42C4-9F0B-B26546C35D87}" srcOrd="0" destOrd="0" presId="urn:microsoft.com/office/officeart/2005/8/layout/hierarchy4"/>
    <dgm:cxn modelId="{381E8FE0-DD26-4BC6-B16A-8A8548D5C7C2}" type="presParOf" srcId="{E2171B68-AD8E-435A-AEDF-3A94AE275B2B}" destId="{17DB99E5-DBA9-4C97-8FEF-82CA8CB26B5B}" srcOrd="1" destOrd="0" presId="urn:microsoft.com/office/officeart/2005/8/layout/hierarchy4"/>
    <dgm:cxn modelId="{021EEF32-90EA-4286-BFDA-6F8393B4F751}" type="presParOf" srcId="{E2171B68-AD8E-435A-AEDF-3A94AE275B2B}" destId="{698FA628-DB2C-48AA-96A4-049972DD7866}" srcOrd="2" destOrd="0" presId="urn:microsoft.com/office/officeart/2005/8/layout/hierarchy4"/>
    <dgm:cxn modelId="{6D618C67-D573-44D9-9E13-F85DD3CC0647}" type="presParOf" srcId="{698FA628-DB2C-48AA-96A4-049972DD7866}" destId="{47E4FA6B-E714-4F2C-9E55-8630829303BD}" srcOrd="0" destOrd="0" presId="urn:microsoft.com/office/officeart/2005/8/layout/hierarchy4"/>
    <dgm:cxn modelId="{B7358075-A8A3-4362-B190-9F1F7529DA20}" type="presParOf" srcId="{47E4FA6B-E714-4F2C-9E55-8630829303BD}" destId="{2CBD40E4-EFA8-47F4-BF8A-AC1A11E7C98C}" srcOrd="0" destOrd="0" presId="urn:microsoft.com/office/officeart/2005/8/layout/hierarchy4"/>
    <dgm:cxn modelId="{1419E372-F6B5-4A83-B46C-733CD3B1F049}" type="presParOf" srcId="{47E4FA6B-E714-4F2C-9E55-8630829303BD}" destId="{8992ECCD-37F8-45A9-B51B-8F5D2E81B4C1}" srcOrd="1" destOrd="0" presId="urn:microsoft.com/office/officeart/2005/8/layout/hierarchy4"/>
    <dgm:cxn modelId="{EE5AB87D-CC01-4F64-80C4-A36CDCCAAD1F}" type="presParOf" srcId="{47E4FA6B-E714-4F2C-9E55-8630829303BD}" destId="{29897063-44A9-41B6-AB5C-F06D758F8B3F}" srcOrd="2" destOrd="0" presId="urn:microsoft.com/office/officeart/2005/8/layout/hierarchy4"/>
    <dgm:cxn modelId="{57D0949E-FD49-4DF3-B7FA-F152D752C8DD}" type="presParOf" srcId="{29897063-44A9-41B6-AB5C-F06D758F8B3F}" destId="{020A5D00-3529-4766-9A6D-08493DE969AA}" srcOrd="0" destOrd="0" presId="urn:microsoft.com/office/officeart/2005/8/layout/hierarchy4"/>
    <dgm:cxn modelId="{9C39B0AB-741B-46C4-83E3-644ED4CF0ACD}" type="presParOf" srcId="{020A5D00-3529-4766-9A6D-08493DE969AA}" destId="{541BE38B-5E40-4746-A48F-CAFCF804B037}" srcOrd="0" destOrd="0" presId="urn:microsoft.com/office/officeart/2005/8/layout/hierarchy4"/>
    <dgm:cxn modelId="{FB1FF58C-39D2-47FB-B2CD-DF6DAC465F6D}" type="presParOf" srcId="{020A5D00-3529-4766-9A6D-08493DE969AA}" destId="{83C2F138-4D19-4AB5-B9E7-F07182BA51F1}" srcOrd="1" destOrd="0" presId="urn:microsoft.com/office/officeart/2005/8/layout/hierarchy4"/>
    <dgm:cxn modelId="{717D1DD0-8896-449E-A55D-A6187EDC661A}" type="presParOf" srcId="{020A5D00-3529-4766-9A6D-08493DE969AA}" destId="{F7C3D766-1549-45DF-A9EC-BC354983BEFD}" srcOrd="2" destOrd="0" presId="urn:microsoft.com/office/officeart/2005/8/layout/hierarchy4"/>
    <dgm:cxn modelId="{1337A250-6A0C-442C-A66E-2528A51874A3}" type="presParOf" srcId="{F7C3D766-1549-45DF-A9EC-BC354983BEFD}" destId="{886DD5CD-2193-4E23-825A-DDAC52F227E8}" srcOrd="0" destOrd="0" presId="urn:microsoft.com/office/officeart/2005/8/layout/hierarchy4"/>
    <dgm:cxn modelId="{AE89C576-8353-487D-B641-EF4E77494154}" type="presParOf" srcId="{886DD5CD-2193-4E23-825A-DDAC52F227E8}" destId="{4A621074-6CE2-4188-994A-9E4596E216DF}" srcOrd="0" destOrd="0" presId="urn:microsoft.com/office/officeart/2005/8/layout/hierarchy4"/>
    <dgm:cxn modelId="{A074D874-6132-4CEE-A6C7-B5A4BE1E09E6}" type="presParOf" srcId="{886DD5CD-2193-4E23-825A-DDAC52F227E8}" destId="{F73353F3-5E69-4A57-AC08-D8C245116092}" srcOrd="1" destOrd="0" presId="urn:microsoft.com/office/officeart/2005/8/layout/hierarchy4"/>
    <dgm:cxn modelId="{38015C38-62F4-4411-9E7D-C211192D2B2C}" type="presParOf" srcId="{886DD5CD-2193-4E23-825A-DDAC52F227E8}" destId="{3A09716E-98E4-4A15-B978-206E90D34FBD}" srcOrd="2" destOrd="0" presId="urn:microsoft.com/office/officeart/2005/8/layout/hierarchy4"/>
    <dgm:cxn modelId="{451D2AE4-3525-4DE9-AB40-23888B5B7144}" type="presParOf" srcId="{3A09716E-98E4-4A15-B978-206E90D34FBD}" destId="{B4E9E09A-351C-496A-9CBE-5FA94E828C35}" srcOrd="0" destOrd="0" presId="urn:microsoft.com/office/officeart/2005/8/layout/hierarchy4"/>
    <dgm:cxn modelId="{2000D990-620D-4837-B06F-5591193A97CE}" type="presParOf" srcId="{B4E9E09A-351C-496A-9CBE-5FA94E828C35}" destId="{2300A101-CEE3-412B-9509-38FC715511FB}" srcOrd="0" destOrd="0" presId="urn:microsoft.com/office/officeart/2005/8/layout/hierarchy4"/>
    <dgm:cxn modelId="{C079DF56-E54B-467A-8980-C33083C42D7C}" type="presParOf" srcId="{B4E9E09A-351C-496A-9CBE-5FA94E828C35}" destId="{9AA4A3E7-2312-4A7B-984E-80BCCD7ED9FA}" srcOrd="1" destOrd="0" presId="urn:microsoft.com/office/officeart/2005/8/layout/hierarchy4"/>
    <dgm:cxn modelId="{1C73413C-3E1B-4994-98E9-587F42271E0F}" type="presParOf" srcId="{B4E9E09A-351C-496A-9CBE-5FA94E828C35}" destId="{C73EA02C-DBFB-4B71-95AB-B2F201D315C8}" srcOrd="2" destOrd="0" presId="urn:microsoft.com/office/officeart/2005/8/layout/hierarchy4"/>
    <dgm:cxn modelId="{21A12E98-F972-40BC-8FA0-32E4ADEA9C9A}" type="presParOf" srcId="{C73EA02C-DBFB-4B71-95AB-B2F201D315C8}" destId="{E68642E0-B969-4151-B5A1-86B56BAE3163}" srcOrd="0" destOrd="0" presId="urn:microsoft.com/office/officeart/2005/8/layout/hierarchy4"/>
    <dgm:cxn modelId="{64211D2E-6264-4F1B-90FF-05AB66702AF2}" type="presParOf" srcId="{E68642E0-B969-4151-B5A1-86B56BAE3163}" destId="{E01DB96F-C263-4CC6-907D-3523C96C419F}" srcOrd="0" destOrd="0" presId="urn:microsoft.com/office/officeart/2005/8/layout/hierarchy4"/>
    <dgm:cxn modelId="{9B84716D-B877-47B1-8CF1-4DB8432F5F41}" type="presParOf" srcId="{E68642E0-B969-4151-B5A1-86B56BAE3163}" destId="{076F9298-2931-42F0-BFC0-217C96241285}" srcOrd="1" destOrd="0" presId="urn:microsoft.com/office/officeart/2005/8/layout/hierarchy4"/>
    <dgm:cxn modelId="{EDBDE287-7A68-4DF9-9D88-7D3A1566F343}" type="presParOf" srcId="{3A09716E-98E4-4A15-B978-206E90D34FBD}" destId="{DA265DA4-EA6A-431B-84F0-022E6E72C068}" srcOrd="1" destOrd="0" presId="urn:microsoft.com/office/officeart/2005/8/layout/hierarchy4"/>
    <dgm:cxn modelId="{FC6AD74F-D160-4850-A2D2-773B57BCEBA2}" type="presParOf" srcId="{3A09716E-98E4-4A15-B978-206E90D34FBD}" destId="{19CAB182-1DBE-4BF7-9841-3A66F300F7D9}" srcOrd="2" destOrd="0" presId="urn:microsoft.com/office/officeart/2005/8/layout/hierarchy4"/>
    <dgm:cxn modelId="{25801E0C-A5BB-46CC-AE81-ED82AB712055}" type="presParOf" srcId="{19CAB182-1DBE-4BF7-9841-3A66F300F7D9}" destId="{69390162-99B1-44BD-88F3-24527EBB82B7}" srcOrd="0" destOrd="0" presId="urn:microsoft.com/office/officeart/2005/8/layout/hierarchy4"/>
    <dgm:cxn modelId="{F7C22FB1-CD59-4D2A-9363-61A2275917EB}" type="presParOf" srcId="{19CAB182-1DBE-4BF7-9841-3A66F300F7D9}" destId="{BE0C6A1B-859B-4E65-934F-334BA96328A6}" srcOrd="1" destOrd="0" presId="urn:microsoft.com/office/officeart/2005/8/layout/hierarchy4"/>
    <dgm:cxn modelId="{D1C3F75F-940C-4AC9-9623-A0BCD18BCBAD}" type="presParOf" srcId="{19CAB182-1DBE-4BF7-9841-3A66F300F7D9}" destId="{F0876EA3-FB2F-45DB-8F78-E47965BA3D42}" srcOrd="2" destOrd="0" presId="urn:microsoft.com/office/officeart/2005/8/layout/hierarchy4"/>
    <dgm:cxn modelId="{920E5675-827A-483C-BB4D-A40F2339FD84}" type="presParOf" srcId="{F0876EA3-FB2F-45DB-8F78-E47965BA3D42}" destId="{6768572E-9048-4A3C-9D64-C49195E1E621}" srcOrd="0" destOrd="0" presId="urn:microsoft.com/office/officeart/2005/8/layout/hierarchy4"/>
    <dgm:cxn modelId="{52771559-7C7E-40AD-AD54-C05EBB26431E}" type="presParOf" srcId="{6768572E-9048-4A3C-9D64-C49195E1E621}" destId="{144F439D-080F-437F-9ED6-02E54D81EF0C}" srcOrd="0" destOrd="0" presId="urn:microsoft.com/office/officeart/2005/8/layout/hierarchy4"/>
    <dgm:cxn modelId="{F6788C00-287D-4DBB-BB2D-EF63B361469A}" type="presParOf" srcId="{6768572E-9048-4A3C-9D64-C49195E1E621}" destId="{BC78766E-F0C1-4602-BDEE-186E9DFF818D}" srcOrd="1" destOrd="0" presId="urn:microsoft.com/office/officeart/2005/8/layout/hierarchy4"/>
    <dgm:cxn modelId="{7836D23B-FF7B-43AB-9E62-87A0196942F4}" type="presParOf" srcId="{F0876EA3-FB2F-45DB-8F78-E47965BA3D42}" destId="{0FD28070-7A78-4432-9D5B-7851AC67D0E0}" srcOrd="1" destOrd="0" presId="urn:microsoft.com/office/officeart/2005/8/layout/hierarchy4"/>
    <dgm:cxn modelId="{FC8928D1-247B-496A-8C71-72FD8F091DA9}" type="presParOf" srcId="{F0876EA3-FB2F-45DB-8F78-E47965BA3D42}" destId="{2E234806-9F6E-42F5-A2AC-1A8FC8C1C70A}" srcOrd="2" destOrd="0" presId="urn:microsoft.com/office/officeart/2005/8/layout/hierarchy4"/>
    <dgm:cxn modelId="{A416B12D-A768-400C-ADE7-45A92EF6714C}" type="presParOf" srcId="{2E234806-9F6E-42F5-A2AC-1A8FC8C1C70A}" destId="{C7B6B9B6-A640-419A-A21C-DC3B0BB71579}" srcOrd="0" destOrd="0" presId="urn:microsoft.com/office/officeart/2005/8/layout/hierarchy4"/>
    <dgm:cxn modelId="{2C3EC3A6-6B4A-4FA9-81C5-A9D0F5A8347A}" type="presParOf" srcId="{2E234806-9F6E-42F5-A2AC-1A8FC8C1C70A}" destId="{94F7225C-3D9F-4FB1-89C5-F7393CBC0E76}" srcOrd="1" destOrd="0" presId="urn:microsoft.com/office/officeart/2005/8/layout/hierarchy4"/>
    <dgm:cxn modelId="{80EDB820-082D-411F-B52C-27BD6E8C5E74}" type="presParOf" srcId="{2E234806-9F6E-42F5-A2AC-1A8FC8C1C70A}" destId="{95263AA0-AF22-4868-A2E9-22C2E85CBCB0}" srcOrd="2" destOrd="0" presId="urn:microsoft.com/office/officeart/2005/8/layout/hierarchy4"/>
    <dgm:cxn modelId="{C416A0F8-1417-47F1-9669-954911391A51}" type="presParOf" srcId="{95263AA0-AF22-4868-A2E9-22C2E85CBCB0}" destId="{C4161B67-047F-48F4-B189-070AE0D93F32}" srcOrd="0" destOrd="0" presId="urn:microsoft.com/office/officeart/2005/8/layout/hierarchy4"/>
    <dgm:cxn modelId="{152E2BC6-481C-41FD-9085-A4211F217FF8}" type="presParOf" srcId="{C4161B67-047F-48F4-B189-070AE0D93F32}" destId="{76BFAF47-9EE9-42C5-9787-3D286C402865}" srcOrd="0" destOrd="0" presId="urn:microsoft.com/office/officeart/2005/8/layout/hierarchy4"/>
    <dgm:cxn modelId="{BEED4EB5-7E55-4D43-8F4A-40366B0742E9}" type="presParOf" srcId="{C4161B67-047F-48F4-B189-070AE0D93F32}" destId="{EE659E75-613E-4A4D-B367-C179F918BB70}" srcOrd="1" destOrd="0" presId="urn:microsoft.com/office/officeart/2005/8/layout/hierarchy4"/>
    <dgm:cxn modelId="{3E19A338-C4B7-4200-859C-34BDDCC66CBB}" type="presParOf" srcId="{95263AA0-AF22-4868-A2E9-22C2E85CBCB0}" destId="{855C9CD4-8A3E-471C-A442-8A84465E5347}" srcOrd="1" destOrd="0" presId="urn:microsoft.com/office/officeart/2005/8/layout/hierarchy4"/>
    <dgm:cxn modelId="{3ACA2E54-79E5-4875-A763-7EA7FFE29C55}" type="presParOf" srcId="{95263AA0-AF22-4868-A2E9-22C2E85CBCB0}" destId="{66A217C7-B092-4394-938A-07E3411C8255}" srcOrd="2" destOrd="0" presId="urn:microsoft.com/office/officeart/2005/8/layout/hierarchy4"/>
    <dgm:cxn modelId="{608B9F7E-02F0-45CD-AEEB-BC985AE42742}" type="presParOf" srcId="{66A217C7-B092-4394-938A-07E3411C8255}" destId="{E209F9FB-AFD1-4C7A-985C-BF9F2D090930}" srcOrd="0" destOrd="0" presId="urn:microsoft.com/office/officeart/2005/8/layout/hierarchy4"/>
    <dgm:cxn modelId="{6F4E927D-4CEE-47B3-9E98-B0AA4295E455}" type="presParOf" srcId="{66A217C7-B092-4394-938A-07E3411C8255}" destId="{837AC589-EC7E-4556-84CD-8CA9D7B1E443}" srcOrd="1" destOrd="0" presId="urn:microsoft.com/office/officeart/2005/8/layout/hierarchy4"/>
    <dgm:cxn modelId="{853961BD-1998-458A-92DE-18961673C1AE}" type="presParOf" srcId="{95263AA0-AF22-4868-A2E9-22C2E85CBCB0}" destId="{DA6E9A94-2BF0-40D4-860B-04A16870325F}" srcOrd="3" destOrd="0" presId="urn:microsoft.com/office/officeart/2005/8/layout/hierarchy4"/>
    <dgm:cxn modelId="{871CA3ED-B4D4-47A2-9AF7-0660EC75AE50}" type="presParOf" srcId="{95263AA0-AF22-4868-A2E9-22C2E85CBCB0}" destId="{822B09CE-0439-41B8-A383-A7770237E33B}" srcOrd="4" destOrd="0" presId="urn:microsoft.com/office/officeart/2005/8/layout/hierarchy4"/>
    <dgm:cxn modelId="{D33FD958-764A-4613-939E-EDC19C3CFE24}" type="presParOf" srcId="{822B09CE-0439-41B8-A383-A7770237E33B}" destId="{9D809EBC-53CC-4F79-AF7C-C987360BFCE5}" srcOrd="0" destOrd="0" presId="urn:microsoft.com/office/officeart/2005/8/layout/hierarchy4"/>
    <dgm:cxn modelId="{12B4A958-2CF9-44FB-BE22-FDCE46BFC27D}" type="presParOf" srcId="{822B09CE-0439-41B8-A383-A7770237E33B}" destId="{8B437231-DF55-40C9-B616-6B92AD001936}" srcOrd="1" destOrd="0" presId="urn:microsoft.com/office/officeart/2005/8/layout/hierarchy4"/>
    <dgm:cxn modelId="{594EA894-2AAC-4D22-99F0-02D81A8B5A2C}" type="presParOf" srcId="{D19C1DDA-7A11-45FB-9CE0-2792AD8C4688}" destId="{32A4D4FD-144B-4B74-B714-CD10B5A7863C}" srcOrd="3" destOrd="0" presId="urn:microsoft.com/office/officeart/2005/8/layout/hierarchy4"/>
    <dgm:cxn modelId="{76AB7866-4A7C-4EB0-A7DC-ABC3B4E1E77E}" type="presParOf" srcId="{D19C1DDA-7A11-45FB-9CE0-2792AD8C4688}" destId="{BAB874CB-E927-40BD-855A-434C91CE86CC}" srcOrd="4" destOrd="0" presId="urn:microsoft.com/office/officeart/2005/8/layout/hierarchy4"/>
    <dgm:cxn modelId="{433B37A2-D48D-43E3-B2FA-15A074D23380}" type="presParOf" srcId="{BAB874CB-E927-40BD-855A-434C91CE86CC}" destId="{C587DB8E-310B-4506-8B61-E01E06DB1DF9}" srcOrd="0" destOrd="0" presId="urn:microsoft.com/office/officeart/2005/8/layout/hierarchy4"/>
    <dgm:cxn modelId="{3EA8790D-A689-4928-B37E-520E9898FFE7}" type="presParOf" srcId="{BAB874CB-E927-40BD-855A-434C91CE86CC}" destId="{4595E754-365E-4B28-956C-C87A7FD2B81F}" srcOrd="1" destOrd="0" presId="urn:microsoft.com/office/officeart/2005/8/layout/hierarchy4"/>
    <dgm:cxn modelId="{5C23468D-8E16-4BA2-8C61-8C69F5035819}" type="presParOf" srcId="{BAB874CB-E927-40BD-855A-434C91CE86CC}" destId="{FFFCBA69-3179-4B37-A371-D2BF7BBE5554}" srcOrd="2" destOrd="0" presId="urn:microsoft.com/office/officeart/2005/8/layout/hierarchy4"/>
    <dgm:cxn modelId="{276ED42B-F0BD-47E9-86E3-6C02E51768DD}" type="presParOf" srcId="{FFFCBA69-3179-4B37-A371-D2BF7BBE5554}" destId="{B13CF54A-A805-442F-AD6F-58C551B62C9E}" srcOrd="0" destOrd="0" presId="urn:microsoft.com/office/officeart/2005/8/layout/hierarchy4"/>
    <dgm:cxn modelId="{E0AC0B23-AA13-4D81-9287-DAEFC38F852C}" type="presParOf" srcId="{B13CF54A-A805-442F-AD6F-58C551B62C9E}" destId="{5296B1EE-F1CA-426B-999A-41A5FB3E5D7F}" srcOrd="0" destOrd="0" presId="urn:microsoft.com/office/officeart/2005/8/layout/hierarchy4"/>
    <dgm:cxn modelId="{E81CD939-2E7E-4472-A45E-6E13FA13E52F}" type="presParOf" srcId="{B13CF54A-A805-442F-AD6F-58C551B62C9E}" destId="{AA33F399-6D8F-40B3-BEF8-CDFD8DF197B0}" srcOrd="1" destOrd="0" presId="urn:microsoft.com/office/officeart/2005/8/layout/hierarchy4"/>
    <dgm:cxn modelId="{1D9804C8-72BD-46B4-81F7-375E35945DB2}" type="presParOf" srcId="{B13CF54A-A805-442F-AD6F-58C551B62C9E}" destId="{72B67072-D92F-4A3C-B55D-4933AF67BDBF}" srcOrd="2" destOrd="0" presId="urn:microsoft.com/office/officeart/2005/8/layout/hierarchy4"/>
    <dgm:cxn modelId="{BF5B4FEE-46EB-4001-894D-A5B560265FFC}" type="presParOf" srcId="{72B67072-D92F-4A3C-B55D-4933AF67BDBF}" destId="{A7013021-D69D-4710-9861-6028ED703DBF}" srcOrd="0" destOrd="0" presId="urn:microsoft.com/office/officeart/2005/8/layout/hierarchy4"/>
    <dgm:cxn modelId="{9C611EB8-0064-47E5-ABC2-C086FD9BAEE7}" type="presParOf" srcId="{A7013021-D69D-4710-9861-6028ED703DBF}" destId="{C1145D61-7256-43DC-89C9-097079080D9C}" srcOrd="0" destOrd="0" presId="urn:microsoft.com/office/officeart/2005/8/layout/hierarchy4"/>
    <dgm:cxn modelId="{16795379-A990-4C2F-8C55-8C61BA33AA0E}" type="presParOf" srcId="{A7013021-D69D-4710-9861-6028ED703DBF}" destId="{802035A4-C0D5-433B-BD61-637A699D1BD5}" srcOrd="1" destOrd="0" presId="urn:microsoft.com/office/officeart/2005/8/layout/hierarchy4"/>
    <dgm:cxn modelId="{B365A1F8-3AAE-4E31-B7BA-E2AB9E316119}" type="presParOf" srcId="{A7013021-D69D-4710-9861-6028ED703DBF}" destId="{5DB59483-F3DE-4803-8DC6-2D998FCE9C36}" srcOrd="2" destOrd="0" presId="urn:microsoft.com/office/officeart/2005/8/layout/hierarchy4"/>
    <dgm:cxn modelId="{51E8720A-B795-4F35-B2B1-A69136B7BB1B}" type="presParOf" srcId="{5DB59483-F3DE-4803-8DC6-2D998FCE9C36}" destId="{8761C8F4-9527-4BBF-B30F-869D2FA65AD0}" srcOrd="0" destOrd="0" presId="urn:microsoft.com/office/officeart/2005/8/layout/hierarchy4"/>
    <dgm:cxn modelId="{E0332CF8-E935-4948-AE8E-85F0D9A21FF9}" type="presParOf" srcId="{8761C8F4-9527-4BBF-B30F-869D2FA65AD0}" destId="{95ED3CF3-B51D-43C2-96CE-6EC480BE41B0}" srcOrd="0" destOrd="0" presId="urn:microsoft.com/office/officeart/2005/8/layout/hierarchy4"/>
    <dgm:cxn modelId="{FE5E4124-9B58-4AC3-85A3-F206015DDFA9}" type="presParOf" srcId="{8761C8F4-9527-4BBF-B30F-869D2FA65AD0}" destId="{8FDAA1DB-3C9E-4E3E-A8B3-15E3ECD658E6}" srcOrd="1" destOrd="0" presId="urn:microsoft.com/office/officeart/2005/8/layout/hierarchy4"/>
    <dgm:cxn modelId="{79E55A2E-F8B5-4A06-BA72-C57598A22C8D}" type="presParOf" srcId="{8761C8F4-9527-4BBF-B30F-869D2FA65AD0}" destId="{2D08C3E9-E790-4BC5-BB4C-401E3A0E2485}" srcOrd="2" destOrd="0" presId="urn:microsoft.com/office/officeart/2005/8/layout/hierarchy4"/>
    <dgm:cxn modelId="{AAB3BBCA-02AA-46CB-BB18-93B477A2CC99}" type="presParOf" srcId="{2D08C3E9-E790-4BC5-BB4C-401E3A0E2485}" destId="{FF566692-6F31-4100-BCDD-5804A605B2F7}" srcOrd="0" destOrd="0" presId="urn:microsoft.com/office/officeart/2005/8/layout/hierarchy4"/>
    <dgm:cxn modelId="{62C1D897-7DA4-41CA-A287-ED7DD5D65A44}" type="presParOf" srcId="{FF566692-6F31-4100-BCDD-5804A605B2F7}" destId="{C757DF37-B6D0-41E2-9455-EDC4B6234A4F}" srcOrd="0" destOrd="0" presId="urn:microsoft.com/office/officeart/2005/8/layout/hierarchy4"/>
    <dgm:cxn modelId="{9206E965-CB0C-4037-A6A9-79399BA8B173}" type="presParOf" srcId="{FF566692-6F31-4100-BCDD-5804A605B2F7}" destId="{B9EB183A-C9DF-401A-83E8-27C05E9363E0}" srcOrd="1" destOrd="0" presId="urn:microsoft.com/office/officeart/2005/8/layout/hierarchy4"/>
    <dgm:cxn modelId="{D45FC366-A936-4359-9ACF-38F05ABDC345}" type="presParOf" srcId="{2D08C3E9-E790-4BC5-BB4C-401E3A0E2485}" destId="{621558ED-0EEA-43E7-95F7-EDE8E0A1F2EE}" srcOrd="1" destOrd="0" presId="urn:microsoft.com/office/officeart/2005/8/layout/hierarchy4"/>
    <dgm:cxn modelId="{5A912BCB-97C2-4195-9437-24A391B0CD65}" type="presParOf" srcId="{2D08C3E9-E790-4BC5-BB4C-401E3A0E2485}" destId="{0F489FDE-C9C8-40C9-9D02-1F4C01F1A678}" srcOrd="2" destOrd="0" presId="urn:microsoft.com/office/officeart/2005/8/layout/hierarchy4"/>
    <dgm:cxn modelId="{14082D89-9C72-44D9-A560-DB6A93CCFF0F}" type="presParOf" srcId="{0F489FDE-C9C8-40C9-9D02-1F4C01F1A678}" destId="{99360075-12BE-45B4-B956-1AB47E5E85EF}" srcOrd="0" destOrd="0" presId="urn:microsoft.com/office/officeart/2005/8/layout/hierarchy4"/>
    <dgm:cxn modelId="{DA375D0E-964F-4EA0-A362-193827FD842F}" type="presParOf" srcId="{0F489FDE-C9C8-40C9-9D02-1F4C01F1A678}" destId="{8F194C07-B6CF-4B63-8695-09F43B1B2165}" srcOrd="1" destOrd="0" presId="urn:microsoft.com/office/officeart/2005/8/layout/hierarchy4"/>
    <dgm:cxn modelId="{A44C0106-D4E0-46A1-8C32-B3B2C169F258}" type="presParOf" srcId="{2D08C3E9-E790-4BC5-BB4C-401E3A0E2485}" destId="{3230EB13-75CE-4CEF-8557-1D41C17BEFC9}" srcOrd="3" destOrd="0" presId="urn:microsoft.com/office/officeart/2005/8/layout/hierarchy4"/>
    <dgm:cxn modelId="{757F6623-1EB8-47EF-A52B-E08F24CBD0FF}" type="presParOf" srcId="{2D08C3E9-E790-4BC5-BB4C-401E3A0E2485}" destId="{B0F32B20-20BF-4A1D-AE29-9C34276A76CD}" srcOrd="4" destOrd="0" presId="urn:microsoft.com/office/officeart/2005/8/layout/hierarchy4"/>
    <dgm:cxn modelId="{00073E68-6CF7-40F8-AB45-C7C132EEB518}" type="presParOf" srcId="{B0F32B20-20BF-4A1D-AE29-9C34276A76CD}" destId="{48A05095-D41F-4218-A64B-2C5FA46EEAE7}" srcOrd="0" destOrd="0" presId="urn:microsoft.com/office/officeart/2005/8/layout/hierarchy4"/>
    <dgm:cxn modelId="{7265B43E-A56E-46B2-9118-2C599E8A5421}" type="presParOf" srcId="{B0F32B20-20BF-4A1D-AE29-9C34276A76CD}" destId="{14DC7629-485F-4CA9-92A1-68EA639C46E8}" srcOrd="1" destOrd="0" presId="urn:microsoft.com/office/officeart/2005/8/layout/hierarchy4"/>
    <dgm:cxn modelId="{DCF3C527-0059-426D-BD45-697C224745CC}" type="presParOf" srcId="{D19C1DDA-7A11-45FB-9CE0-2792AD8C4688}" destId="{4A3EC747-0DDC-4606-862A-4C01D561C5B7}" srcOrd="5" destOrd="0" presId="urn:microsoft.com/office/officeart/2005/8/layout/hierarchy4"/>
    <dgm:cxn modelId="{6B58E6F1-4D48-4506-B4DE-6BA841EFBC49}" type="presParOf" srcId="{D19C1DDA-7A11-45FB-9CE0-2792AD8C4688}" destId="{3039C099-BEEE-4AB3-B55B-C806610331EA}" srcOrd="6" destOrd="0" presId="urn:microsoft.com/office/officeart/2005/8/layout/hierarchy4"/>
    <dgm:cxn modelId="{CAF07AB9-FA67-4AC9-A028-63B2E94274C6}" type="presParOf" srcId="{3039C099-BEEE-4AB3-B55B-C806610331EA}" destId="{3B760A01-3B4C-419D-87DC-C9E231150340}" srcOrd="0" destOrd="0" presId="urn:microsoft.com/office/officeart/2005/8/layout/hierarchy4"/>
    <dgm:cxn modelId="{7D5DB4AF-E55F-4381-B176-B208C3310FCC}" type="presParOf" srcId="{3039C099-BEEE-4AB3-B55B-C806610331EA}" destId="{D37439ED-1D36-41A3-AAD0-552A5871A395}" srcOrd="1" destOrd="0" presId="urn:microsoft.com/office/officeart/2005/8/layout/hierarchy4"/>
    <dgm:cxn modelId="{E27EEF60-C611-4C72-93D9-5CE795E5122E}" type="presParOf" srcId="{3039C099-BEEE-4AB3-B55B-C806610331EA}" destId="{0D47FA64-C190-4DEB-8472-536136EF3915}" srcOrd="2" destOrd="0" presId="urn:microsoft.com/office/officeart/2005/8/layout/hierarchy4"/>
    <dgm:cxn modelId="{CF945833-4B34-4900-A471-E34D6223F2C2}" type="presParOf" srcId="{0D47FA64-C190-4DEB-8472-536136EF3915}" destId="{AE6F6A71-429F-4D57-88A8-3B3486B3ACFF}" srcOrd="0" destOrd="0" presId="urn:microsoft.com/office/officeart/2005/8/layout/hierarchy4"/>
    <dgm:cxn modelId="{861FC759-746F-4A65-8F5F-D0DC80464261}" type="presParOf" srcId="{AE6F6A71-429F-4D57-88A8-3B3486B3ACFF}" destId="{1D3FF761-13B7-4D2A-BB1B-0561830BF1DC}" srcOrd="0" destOrd="0" presId="urn:microsoft.com/office/officeart/2005/8/layout/hierarchy4"/>
    <dgm:cxn modelId="{3AEFC935-5B08-493A-93F1-AE8EF13A3140}" type="presParOf" srcId="{AE6F6A71-429F-4D57-88A8-3B3486B3ACFF}" destId="{C8F17409-B983-4BCF-99C8-C64C90377DFB}" srcOrd="1" destOrd="0" presId="urn:microsoft.com/office/officeart/2005/8/layout/hierarchy4"/>
    <dgm:cxn modelId="{72BF8790-D1B2-40DF-AB05-9099AEB3CC57}" type="presParOf" srcId="{AE6F6A71-429F-4D57-88A8-3B3486B3ACFF}" destId="{366EE4D9-C558-47FD-939E-C92AEBD0FDF8}" srcOrd="2" destOrd="0" presId="urn:microsoft.com/office/officeart/2005/8/layout/hierarchy4"/>
    <dgm:cxn modelId="{6F268160-2456-4DDB-B2DB-24821B9DC0E6}" type="presParOf" srcId="{366EE4D9-C558-47FD-939E-C92AEBD0FDF8}" destId="{12BE66C1-6A57-4065-B080-58C583331A7D}" srcOrd="0" destOrd="0" presId="urn:microsoft.com/office/officeart/2005/8/layout/hierarchy4"/>
    <dgm:cxn modelId="{B62EA7E8-F35A-426F-AF97-5555741621E5}" type="presParOf" srcId="{12BE66C1-6A57-4065-B080-58C583331A7D}" destId="{7ED81205-9303-4B8D-BF15-3F0701BF01BA}" srcOrd="0" destOrd="0" presId="urn:microsoft.com/office/officeart/2005/8/layout/hierarchy4"/>
    <dgm:cxn modelId="{9A662AED-5FAF-4E44-A852-58135043ED5B}" type="presParOf" srcId="{12BE66C1-6A57-4065-B080-58C583331A7D}" destId="{DFB5CA74-7A01-4129-9246-BA778F7A1807}" srcOrd="1" destOrd="0" presId="urn:microsoft.com/office/officeart/2005/8/layout/hierarchy4"/>
    <dgm:cxn modelId="{5FD2C2AC-B3DF-4114-B8EC-AF7393757ADF}" type="presParOf" srcId="{12BE66C1-6A57-4065-B080-58C583331A7D}" destId="{39626C40-D187-478A-8E8C-90FF7DD7D265}" srcOrd="2" destOrd="0" presId="urn:microsoft.com/office/officeart/2005/8/layout/hierarchy4"/>
    <dgm:cxn modelId="{4A243C7F-6E7B-4423-AF80-FE79F6A427A6}" type="presParOf" srcId="{39626C40-D187-478A-8E8C-90FF7DD7D265}" destId="{E85D58AF-4B41-44C9-A7CA-7FEA943EA64D}" srcOrd="0" destOrd="0" presId="urn:microsoft.com/office/officeart/2005/8/layout/hierarchy4"/>
    <dgm:cxn modelId="{F37A52BC-4566-44B5-ABF6-26DE61165E6D}" type="presParOf" srcId="{E85D58AF-4B41-44C9-A7CA-7FEA943EA64D}" destId="{83C38484-9782-468B-BB26-5D6A9EBD68D4}" srcOrd="0" destOrd="0" presId="urn:microsoft.com/office/officeart/2005/8/layout/hierarchy4"/>
    <dgm:cxn modelId="{B4C29C54-5143-44BC-9E35-310568BE73DA}" type="presParOf" srcId="{E85D58AF-4B41-44C9-A7CA-7FEA943EA64D}" destId="{8A8BB2F0-0A1C-4302-A60B-719A0B4392DF}" srcOrd="1" destOrd="0" presId="urn:microsoft.com/office/officeart/2005/8/layout/hierarchy4"/>
    <dgm:cxn modelId="{CA44B741-B82D-47E7-86BE-74EA8F6F1AD0}" type="presParOf" srcId="{E85D58AF-4B41-44C9-A7CA-7FEA943EA64D}" destId="{F6769BB6-20C9-4BB9-AEB9-B805ACA35C53}" srcOrd="2" destOrd="0" presId="urn:microsoft.com/office/officeart/2005/8/layout/hierarchy4"/>
    <dgm:cxn modelId="{D6711312-34DE-4E2E-92A2-3B487B72A86A}" type="presParOf" srcId="{F6769BB6-20C9-4BB9-AEB9-B805ACA35C53}" destId="{63EB448C-CF49-43AF-9FE8-571E612D03C5}" srcOrd="0" destOrd="0" presId="urn:microsoft.com/office/officeart/2005/8/layout/hierarchy4"/>
    <dgm:cxn modelId="{29D2322F-436B-484C-94FF-605FD96E8D36}" type="presParOf" srcId="{63EB448C-CF49-43AF-9FE8-571E612D03C5}" destId="{A09696E7-2310-4D83-9C9B-793572F8083F}" srcOrd="0" destOrd="0" presId="urn:microsoft.com/office/officeart/2005/8/layout/hierarchy4"/>
    <dgm:cxn modelId="{DD41BA0C-259C-431F-B8E8-5A6495E67831}" type="presParOf" srcId="{63EB448C-CF49-43AF-9FE8-571E612D03C5}" destId="{D8C20B78-F32C-49D1-AFFB-0368DEB4792F}" srcOrd="1" destOrd="0" presId="urn:microsoft.com/office/officeart/2005/8/layout/hierarchy4"/>
    <dgm:cxn modelId="{A1A33C34-2C2C-458B-86F1-7AD1E0737740}" type="presParOf" srcId="{63EB448C-CF49-43AF-9FE8-571E612D03C5}" destId="{2048045C-C3AB-4F0D-BEAF-E01114D1F7A4}" srcOrd="2" destOrd="0" presId="urn:microsoft.com/office/officeart/2005/8/layout/hierarchy4"/>
    <dgm:cxn modelId="{E2A3E4C0-EF3C-4C94-A4F9-AF61ED3C5421}" type="presParOf" srcId="{2048045C-C3AB-4F0D-BEAF-E01114D1F7A4}" destId="{04297E22-DE67-4D79-990B-01EF2B7443F2}" srcOrd="0" destOrd="0" presId="urn:microsoft.com/office/officeart/2005/8/layout/hierarchy4"/>
    <dgm:cxn modelId="{CB9E5FF6-DC99-414D-BD31-34E7F4BD6F53}" type="presParOf" srcId="{04297E22-DE67-4D79-990B-01EF2B7443F2}" destId="{55E687C6-CCEA-4FDD-830D-86AC175C6020}" srcOrd="0" destOrd="0" presId="urn:microsoft.com/office/officeart/2005/8/layout/hierarchy4"/>
    <dgm:cxn modelId="{95DB5B02-73E1-4072-9CC4-D328E05F4AE2}" type="presParOf" srcId="{04297E22-DE67-4D79-990B-01EF2B7443F2}" destId="{97CAAE96-004C-4BF1-9611-37D78B0D8FDD}" srcOrd="1" destOrd="0" presId="urn:microsoft.com/office/officeart/2005/8/layout/hierarchy4"/>
    <dgm:cxn modelId="{1F9F18A9-740A-47C4-9292-5D53B0603DE9}" type="presParOf" srcId="{F6769BB6-20C9-4BB9-AEB9-B805ACA35C53}" destId="{32305FA8-4CBD-4F77-92F8-05602862CB76}" srcOrd="1" destOrd="0" presId="urn:microsoft.com/office/officeart/2005/8/layout/hierarchy4"/>
    <dgm:cxn modelId="{4CC65716-A455-4CC9-BE1B-C3C82D0D4CDC}" type="presParOf" srcId="{F6769BB6-20C9-4BB9-AEB9-B805ACA35C53}" destId="{426D8F49-0036-4781-97FC-65BC3201C539}" srcOrd="2" destOrd="0" presId="urn:microsoft.com/office/officeart/2005/8/layout/hierarchy4"/>
    <dgm:cxn modelId="{99AF74AA-4206-42B0-9E9C-32157E52C349}" type="presParOf" srcId="{426D8F49-0036-4781-97FC-65BC3201C539}" destId="{B4277B0C-802C-44DA-8BE2-CDE27B6E172F}" srcOrd="0" destOrd="0" presId="urn:microsoft.com/office/officeart/2005/8/layout/hierarchy4"/>
    <dgm:cxn modelId="{A87478BE-6F98-447A-80E7-67BC5A06667B}" type="presParOf" srcId="{426D8F49-0036-4781-97FC-65BC3201C539}" destId="{C0C5DDA0-64E3-4475-968E-19F57F0F7131}" srcOrd="1" destOrd="0" presId="urn:microsoft.com/office/officeart/2005/8/layout/hierarchy4"/>
    <dgm:cxn modelId="{977AA4DA-94AC-46EC-A1F1-55F91564835E}" type="presParOf" srcId="{D19C1DDA-7A11-45FB-9CE0-2792AD8C4688}" destId="{FEDDF861-6453-4552-8669-F74BAF46057D}" srcOrd="7" destOrd="0" presId="urn:microsoft.com/office/officeart/2005/8/layout/hierarchy4"/>
    <dgm:cxn modelId="{6DD30376-0076-429F-ADB5-D66BCF9EE092}" type="presParOf" srcId="{D19C1DDA-7A11-45FB-9CE0-2792AD8C4688}" destId="{63938146-D7E2-42AB-8B05-0077983A4F56}" srcOrd="8" destOrd="0" presId="urn:microsoft.com/office/officeart/2005/8/layout/hierarchy4"/>
    <dgm:cxn modelId="{662C7A64-D7B7-42DA-9061-E8BD6D754747}" type="presParOf" srcId="{63938146-D7E2-42AB-8B05-0077983A4F56}" destId="{E423828B-C782-4556-8152-B0ADE9C45337}" srcOrd="0" destOrd="0" presId="urn:microsoft.com/office/officeart/2005/8/layout/hierarchy4"/>
    <dgm:cxn modelId="{E7F27B02-1A93-4592-926F-FBDB8C658F20}" type="presParOf" srcId="{63938146-D7E2-42AB-8B05-0077983A4F56}" destId="{909C77C9-630A-442C-8F2B-F9C842EE14A2}" srcOrd="1" destOrd="0" presId="urn:microsoft.com/office/officeart/2005/8/layout/hierarchy4"/>
    <dgm:cxn modelId="{8F7F9AAE-0F04-4F01-AA28-491CEB96089A}" type="presParOf" srcId="{63938146-D7E2-42AB-8B05-0077983A4F56}" destId="{84FEF5CA-01E9-4898-A36E-1A7E60C112B6}" srcOrd="2" destOrd="0" presId="urn:microsoft.com/office/officeart/2005/8/layout/hierarchy4"/>
    <dgm:cxn modelId="{A27D4A5A-A022-4036-8757-C0CA7FE1ECD0}" type="presParOf" srcId="{84FEF5CA-01E9-4898-A36E-1A7E60C112B6}" destId="{4DF61AAF-107A-45AA-8D11-FB396D50035F}" srcOrd="0" destOrd="0" presId="urn:microsoft.com/office/officeart/2005/8/layout/hierarchy4"/>
    <dgm:cxn modelId="{65ACE074-ECEC-4826-AC80-7E517FF626EE}" type="presParOf" srcId="{4DF61AAF-107A-45AA-8D11-FB396D50035F}" destId="{2CD6E7E8-66C7-4E85-ABEA-2EA487320263}" srcOrd="0" destOrd="0" presId="urn:microsoft.com/office/officeart/2005/8/layout/hierarchy4"/>
    <dgm:cxn modelId="{B5CAC512-FF22-457C-94A1-CD8CD9C1F6C5}" type="presParOf" srcId="{4DF61AAF-107A-45AA-8D11-FB396D50035F}" destId="{E9087934-1F26-4D4D-BF64-CC25CC8D541F}" srcOrd="1" destOrd="0" presId="urn:microsoft.com/office/officeart/2005/8/layout/hierarchy4"/>
    <dgm:cxn modelId="{AC34A909-EA22-46A0-9079-CE47F60251B0}" type="presParOf" srcId="{4DF61AAF-107A-45AA-8D11-FB396D50035F}" destId="{18905FAE-3B21-429C-9CD1-F6A3DAEB7178}" srcOrd="2" destOrd="0" presId="urn:microsoft.com/office/officeart/2005/8/layout/hierarchy4"/>
    <dgm:cxn modelId="{7A245B96-71A9-4F8D-8BED-D3C38389AC1E}" type="presParOf" srcId="{18905FAE-3B21-429C-9CD1-F6A3DAEB7178}" destId="{13A49E4A-00F0-4D17-8A52-12125BF25163}" srcOrd="0" destOrd="0" presId="urn:microsoft.com/office/officeart/2005/8/layout/hierarchy4"/>
    <dgm:cxn modelId="{E0EE5EEA-A69E-4599-9443-727A6F6DECF6}" type="presParOf" srcId="{13A49E4A-00F0-4D17-8A52-12125BF25163}" destId="{3C20AD13-2685-4464-8DC4-9AB65E3E0A60}" srcOrd="0" destOrd="0" presId="urn:microsoft.com/office/officeart/2005/8/layout/hierarchy4"/>
    <dgm:cxn modelId="{2AAAFF62-BDFC-41E9-9D61-B2E8B275EAB8}" type="presParOf" srcId="{13A49E4A-00F0-4D17-8A52-12125BF25163}" destId="{DDC9D93C-E490-49F9-88C0-08A95801DEF5}" srcOrd="1" destOrd="0" presId="urn:microsoft.com/office/officeart/2005/8/layout/hierarchy4"/>
    <dgm:cxn modelId="{48B1042D-DBA1-40BC-9856-F009E38C65CD}" type="presParOf" srcId="{13A49E4A-00F0-4D17-8A52-12125BF25163}" destId="{449FE954-C987-4F9A-9DA5-1D6F00A6EC36}" srcOrd="2" destOrd="0" presId="urn:microsoft.com/office/officeart/2005/8/layout/hierarchy4"/>
    <dgm:cxn modelId="{3F95D410-6960-4972-8A1E-3E828225DFB4}" type="presParOf" srcId="{449FE954-C987-4F9A-9DA5-1D6F00A6EC36}" destId="{4F4C03AB-B1EC-401E-B370-50E7057E807A}" srcOrd="0" destOrd="0" presId="urn:microsoft.com/office/officeart/2005/8/layout/hierarchy4"/>
    <dgm:cxn modelId="{D31B3496-1963-4D47-A8A7-3E313BED1A8D}" type="presParOf" srcId="{4F4C03AB-B1EC-401E-B370-50E7057E807A}" destId="{F23BF994-AD88-407F-9977-35712C8861B4}" srcOrd="0" destOrd="0" presId="urn:microsoft.com/office/officeart/2005/8/layout/hierarchy4"/>
    <dgm:cxn modelId="{375AFF6B-3A72-4C70-8C95-59FEE1043A3E}" type="presParOf" srcId="{4F4C03AB-B1EC-401E-B370-50E7057E807A}" destId="{65AF613C-8EE5-4DB3-9625-455CF3EA9919}" srcOrd="1" destOrd="0" presId="urn:microsoft.com/office/officeart/2005/8/layout/hierarchy4"/>
    <dgm:cxn modelId="{B09D79D1-AD7B-45A6-9D3F-C3A2E8FA7546}" type="presParOf" srcId="{4F4C03AB-B1EC-401E-B370-50E7057E807A}" destId="{D0AFF644-3DA2-439F-8D79-5CBF68CC019C}" srcOrd="2" destOrd="0" presId="urn:microsoft.com/office/officeart/2005/8/layout/hierarchy4"/>
    <dgm:cxn modelId="{B7FF0D57-2470-42A5-A958-DDB8D2ACB344}" type="presParOf" srcId="{D0AFF644-3DA2-439F-8D79-5CBF68CC019C}" destId="{82821B69-5D39-4B81-9B7C-30093487FE8A}" srcOrd="0" destOrd="0" presId="urn:microsoft.com/office/officeart/2005/8/layout/hierarchy4"/>
    <dgm:cxn modelId="{DC1CA22C-64AC-46D9-AB8A-152C731BA764}" type="presParOf" srcId="{82821B69-5D39-4B81-9B7C-30093487FE8A}" destId="{8C9D9546-FE3A-4724-A585-5EBF343EC4B9}" srcOrd="0" destOrd="0" presId="urn:microsoft.com/office/officeart/2005/8/layout/hierarchy4"/>
    <dgm:cxn modelId="{95C2D3DC-8F05-40BF-B01A-AE52A406479C}" type="presParOf" srcId="{82821B69-5D39-4B81-9B7C-30093487FE8A}" destId="{6B6DC2F2-8AE6-43D5-982D-A86545B3BA7E}" srcOrd="1" destOrd="0" presId="urn:microsoft.com/office/officeart/2005/8/layout/hierarchy4"/>
    <dgm:cxn modelId="{0192F523-5A74-45CC-98C6-1F4C35E2ED70}" type="presParOf" srcId="{82821B69-5D39-4B81-9B7C-30093487FE8A}" destId="{8F713437-584B-4DE3-AB09-033DCC4311E8}" srcOrd="2" destOrd="0" presId="urn:microsoft.com/office/officeart/2005/8/layout/hierarchy4"/>
    <dgm:cxn modelId="{8D9219DB-E5FD-49F1-9AE2-723F568A2667}" type="presParOf" srcId="{8F713437-584B-4DE3-AB09-033DCC4311E8}" destId="{CB3302A1-E162-45D8-9D81-74A28F47E6DD}" srcOrd="0" destOrd="0" presId="urn:microsoft.com/office/officeart/2005/8/layout/hierarchy4"/>
    <dgm:cxn modelId="{4D7C782D-CCDD-47C9-A0A7-04EE128FE231}" type="presParOf" srcId="{CB3302A1-E162-45D8-9D81-74A28F47E6DD}" destId="{CEC36BEE-5DE4-484A-97E3-05094F933B96}" srcOrd="0" destOrd="0" presId="urn:microsoft.com/office/officeart/2005/8/layout/hierarchy4"/>
    <dgm:cxn modelId="{CDF48809-E2DC-4107-B776-F88B6B1A57F4}" type="presParOf" srcId="{CB3302A1-E162-45D8-9D81-74A28F47E6DD}" destId="{DD673EF3-0C11-4E4E-887E-7943DA4620E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7DD45-BF44-49D4-9822-D7552B30CFFD}">
      <dsp:nvSpPr>
        <dsp:cNvPr id="0" name=""/>
        <dsp:cNvSpPr/>
      </dsp:nvSpPr>
      <dsp:spPr>
        <a:xfrm>
          <a:off x="584369" y="2485"/>
          <a:ext cx="11185992" cy="421190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LEARNING ROADMAP by Group Age</a:t>
          </a:r>
          <a:endParaRPr lang="en-GB" sz="2000" b="1" kern="1200" dirty="0"/>
        </a:p>
      </dsp:txBody>
      <dsp:txXfrm>
        <a:off x="596705" y="14821"/>
        <a:ext cx="11161320" cy="396518"/>
      </dsp:txXfrm>
    </dsp:sp>
    <dsp:sp modelId="{486E5FB4-BA74-4D2F-BE77-57DACC460C4A}">
      <dsp:nvSpPr>
        <dsp:cNvPr id="0" name=""/>
        <dsp:cNvSpPr/>
      </dsp:nvSpPr>
      <dsp:spPr>
        <a:xfrm>
          <a:off x="601922" y="479586"/>
          <a:ext cx="1022032" cy="42119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AGE GROUP</a:t>
          </a:r>
          <a:endParaRPr lang="en-GB" sz="1200" b="1" kern="1200" dirty="0"/>
        </a:p>
      </dsp:txBody>
      <dsp:txXfrm>
        <a:off x="614258" y="491922"/>
        <a:ext cx="997360" cy="396518"/>
      </dsp:txXfrm>
    </dsp:sp>
    <dsp:sp modelId="{E82BD136-DF57-4618-A639-2FC9D14983E8}">
      <dsp:nvSpPr>
        <dsp:cNvPr id="0" name=""/>
        <dsp:cNvSpPr/>
      </dsp:nvSpPr>
      <dsp:spPr>
        <a:xfrm>
          <a:off x="601922" y="956687"/>
          <a:ext cx="1022032" cy="42119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Age 6-7</a:t>
          </a:r>
          <a:endParaRPr lang="en-GB" sz="1200" b="1" kern="1200" dirty="0"/>
        </a:p>
      </dsp:txBody>
      <dsp:txXfrm>
        <a:off x="614258" y="969023"/>
        <a:ext cx="997360" cy="396518"/>
      </dsp:txXfrm>
    </dsp:sp>
    <dsp:sp modelId="{4034784A-375D-488E-A430-CB63169F09AB}">
      <dsp:nvSpPr>
        <dsp:cNvPr id="0" name=""/>
        <dsp:cNvSpPr/>
      </dsp:nvSpPr>
      <dsp:spPr>
        <a:xfrm>
          <a:off x="601922" y="1433788"/>
          <a:ext cx="1022032" cy="42119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Age 7-8</a:t>
          </a:r>
          <a:endParaRPr lang="en-GB" sz="1200" b="1" kern="1200" dirty="0"/>
        </a:p>
      </dsp:txBody>
      <dsp:txXfrm>
        <a:off x="614258" y="1446124"/>
        <a:ext cx="997360" cy="396518"/>
      </dsp:txXfrm>
    </dsp:sp>
    <dsp:sp modelId="{051FE65D-17FF-4390-9DF3-A1422337E1CB}">
      <dsp:nvSpPr>
        <dsp:cNvPr id="0" name=""/>
        <dsp:cNvSpPr/>
      </dsp:nvSpPr>
      <dsp:spPr>
        <a:xfrm>
          <a:off x="601922" y="1910889"/>
          <a:ext cx="1022032" cy="42119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Age 8-9</a:t>
          </a:r>
          <a:endParaRPr lang="en-GB" sz="1200" b="1" kern="1200" dirty="0"/>
        </a:p>
      </dsp:txBody>
      <dsp:txXfrm>
        <a:off x="614258" y="1923225"/>
        <a:ext cx="997360" cy="396518"/>
      </dsp:txXfrm>
    </dsp:sp>
    <dsp:sp modelId="{F044752D-1273-4502-A59D-69C95ED370A7}">
      <dsp:nvSpPr>
        <dsp:cNvPr id="0" name=""/>
        <dsp:cNvSpPr/>
      </dsp:nvSpPr>
      <dsp:spPr>
        <a:xfrm>
          <a:off x="601922" y="2387990"/>
          <a:ext cx="1022032" cy="42119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Age 9-10</a:t>
          </a:r>
          <a:endParaRPr lang="en-GB" sz="1200" b="1" kern="1200" dirty="0"/>
        </a:p>
      </dsp:txBody>
      <dsp:txXfrm>
        <a:off x="614258" y="2400326"/>
        <a:ext cx="997360" cy="396518"/>
      </dsp:txXfrm>
    </dsp:sp>
    <dsp:sp modelId="{767C6B2C-ED65-4B09-8067-56EF3AEDC0B9}">
      <dsp:nvSpPr>
        <dsp:cNvPr id="0" name=""/>
        <dsp:cNvSpPr/>
      </dsp:nvSpPr>
      <dsp:spPr>
        <a:xfrm>
          <a:off x="601922" y="2865091"/>
          <a:ext cx="1022032" cy="42119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Age 10-11</a:t>
          </a:r>
          <a:endParaRPr lang="en-GB" sz="1200" b="1" kern="1200" dirty="0"/>
        </a:p>
      </dsp:txBody>
      <dsp:txXfrm>
        <a:off x="614258" y="2877427"/>
        <a:ext cx="997360" cy="396518"/>
      </dsp:txXfrm>
    </dsp:sp>
    <dsp:sp modelId="{0ED32511-D0A8-4D75-8A95-3D31DAAAD3E8}">
      <dsp:nvSpPr>
        <dsp:cNvPr id="0" name=""/>
        <dsp:cNvSpPr/>
      </dsp:nvSpPr>
      <dsp:spPr>
        <a:xfrm>
          <a:off x="601922" y="3342192"/>
          <a:ext cx="1022032" cy="42119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Age 11-12</a:t>
          </a:r>
          <a:endParaRPr lang="en-GB" sz="1200" b="1" kern="1200" dirty="0"/>
        </a:p>
      </dsp:txBody>
      <dsp:txXfrm>
        <a:off x="614258" y="3354528"/>
        <a:ext cx="997360" cy="396518"/>
      </dsp:txXfrm>
    </dsp:sp>
    <dsp:sp modelId="{8521666F-98B3-4EA1-8945-9484ED5DE6DC}">
      <dsp:nvSpPr>
        <dsp:cNvPr id="0" name=""/>
        <dsp:cNvSpPr/>
      </dsp:nvSpPr>
      <dsp:spPr>
        <a:xfrm>
          <a:off x="601922" y="3819293"/>
          <a:ext cx="1022032" cy="42119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Age 12-13</a:t>
          </a:r>
          <a:endParaRPr lang="en-GB" sz="1200" b="1" kern="1200" dirty="0"/>
        </a:p>
      </dsp:txBody>
      <dsp:txXfrm>
        <a:off x="614258" y="3831629"/>
        <a:ext cx="997360" cy="396518"/>
      </dsp:txXfrm>
    </dsp:sp>
    <dsp:sp modelId="{6497CC19-CF32-46EC-ADA0-BB1D0A129B7C}">
      <dsp:nvSpPr>
        <dsp:cNvPr id="0" name=""/>
        <dsp:cNvSpPr/>
      </dsp:nvSpPr>
      <dsp:spPr>
        <a:xfrm>
          <a:off x="601922" y="4296394"/>
          <a:ext cx="1022032" cy="42119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Age 13-14</a:t>
          </a:r>
          <a:endParaRPr lang="en-GB" sz="1200" b="1" kern="1200" dirty="0"/>
        </a:p>
      </dsp:txBody>
      <dsp:txXfrm>
        <a:off x="614258" y="4308730"/>
        <a:ext cx="997360" cy="396518"/>
      </dsp:txXfrm>
    </dsp:sp>
    <dsp:sp modelId="{AC2B5837-E957-4B52-87D0-1637B53EA00C}">
      <dsp:nvSpPr>
        <dsp:cNvPr id="0" name=""/>
        <dsp:cNvSpPr/>
      </dsp:nvSpPr>
      <dsp:spPr>
        <a:xfrm>
          <a:off x="601922" y="4773495"/>
          <a:ext cx="1022032" cy="421190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Age 14-15</a:t>
          </a:r>
          <a:endParaRPr lang="en-GB" sz="1200" b="1" kern="1200" dirty="0"/>
        </a:p>
      </dsp:txBody>
      <dsp:txXfrm>
        <a:off x="614258" y="4785831"/>
        <a:ext cx="997360" cy="396518"/>
      </dsp:txXfrm>
    </dsp:sp>
    <dsp:sp modelId="{7264452E-A5F6-42C4-9F0B-B26546C35D87}">
      <dsp:nvSpPr>
        <dsp:cNvPr id="0" name=""/>
        <dsp:cNvSpPr/>
      </dsp:nvSpPr>
      <dsp:spPr>
        <a:xfrm>
          <a:off x="1763991" y="479586"/>
          <a:ext cx="3566439" cy="42119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>
              <a:solidFill>
                <a:schemeClr val="tx1"/>
              </a:solidFill>
            </a:rPr>
            <a:t>CS FUNDAMENTAL PROGRAM</a:t>
          </a:r>
          <a:endParaRPr lang="en-GB" sz="1300" b="1" kern="1200" dirty="0">
            <a:solidFill>
              <a:schemeClr val="tx1"/>
            </a:solidFill>
          </a:endParaRPr>
        </a:p>
      </dsp:txBody>
      <dsp:txXfrm>
        <a:off x="1776327" y="491922"/>
        <a:ext cx="3541767" cy="396518"/>
      </dsp:txXfrm>
    </dsp:sp>
    <dsp:sp modelId="{2CBD40E4-EFA8-47F4-BF8A-AC1A11E7C98C}">
      <dsp:nvSpPr>
        <dsp:cNvPr id="0" name=""/>
        <dsp:cNvSpPr/>
      </dsp:nvSpPr>
      <dsp:spPr>
        <a:xfrm>
          <a:off x="1747063" y="956687"/>
          <a:ext cx="3600294" cy="42119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Coding for Kids 1</a:t>
          </a:r>
          <a:endParaRPr lang="en-GB" sz="1500" b="1" kern="1200" dirty="0"/>
        </a:p>
      </dsp:txBody>
      <dsp:txXfrm>
        <a:off x="1759399" y="969023"/>
        <a:ext cx="3575622" cy="396518"/>
      </dsp:txXfrm>
    </dsp:sp>
    <dsp:sp modelId="{541BE38B-5E40-4746-A48F-CAFCF804B037}">
      <dsp:nvSpPr>
        <dsp:cNvPr id="0" name=""/>
        <dsp:cNvSpPr/>
      </dsp:nvSpPr>
      <dsp:spPr>
        <a:xfrm>
          <a:off x="1738603" y="1433788"/>
          <a:ext cx="3617214" cy="42119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Coding for kids 2</a:t>
          </a:r>
          <a:endParaRPr lang="en-GB" sz="1500" b="1" kern="1200" dirty="0"/>
        </a:p>
      </dsp:txBody>
      <dsp:txXfrm>
        <a:off x="1750939" y="1446124"/>
        <a:ext cx="3592542" cy="396518"/>
      </dsp:txXfrm>
    </dsp:sp>
    <dsp:sp modelId="{4A621074-6CE2-4188-994A-9E4596E216DF}">
      <dsp:nvSpPr>
        <dsp:cNvPr id="0" name=""/>
        <dsp:cNvSpPr/>
      </dsp:nvSpPr>
      <dsp:spPr>
        <a:xfrm>
          <a:off x="1721659" y="1910889"/>
          <a:ext cx="3651103" cy="42119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Coding for kids 3</a:t>
          </a:r>
          <a:endParaRPr lang="en-GB" sz="1500" b="1" kern="1200" dirty="0"/>
        </a:p>
      </dsp:txBody>
      <dsp:txXfrm>
        <a:off x="1733995" y="1923225"/>
        <a:ext cx="3626431" cy="396518"/>
      </dsp:txXfrm>
    </dsp:sp>
    <dsp:sp modelId="{2300A101-CEE3-412B-9509-38FC715511FB}">
      <dsp:nvSpPr>
        <dsp:cNvPr id="0" name=""/>
        <dsp:cNvSpPr/>
      </dsp:nvSpPr>
      <dsp:spPr>
        <a:xfrm>
          <a:off x="1702348" y="2387990"/>
          <a:ext cx="565819" cy="91101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Young Coder 1</a:t>
          </a:r>
          <a:endParaRPr lang="en-GB" sz="1000" b="1" kern="1200" dirty="0"/>
        </a:p>
      </dsp:txBody>
      <dsp:txXfrm>
        <a:off x="1718920" y="2404562"/>
        <a:ext cx="532675" cy="877875"/>
      </dsp:txXfrm>
    </dsp:sp>
    <dsp:sp modelId="{E01DB96F-C263-4CC6-907D-3523C96C419F}">
      <dsp:nvSpPr>
        <dsp:cNvPr id="0" name=""/>
        <dsp:cNvSpPr/>
      </dsp:nvSpPr>
      <dsp:spPr>
        <a:xfrm>
          <a:off x="1705503" y="3354919"/>
          <a:ext cx="559509" cy="87643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Young Coder 3</a:t>
          </a:r>
          <a:endParaRPr lang="en-GB" sz="1000" b="1" kern="1200" dirty="0"/>
        </a:p>
      </dsp:txBody>
      <dsp:txXfrm>
        <a:off x="1721890" y="3371306"/>
        <a:ext cx="526735" cy="843656"/>
      </dsp:txXfrm>
    </dsp:sp>
    <dsp:sp modelId="{69390162-99B1-44BD-88F3-24527EBB82B7}">
      <dsp:nvSpPr>
        <dsp:cNvPr id="0" name=""/>
        <dsp:cNvSpPr/>
      </dsp:nvSpPr>
      <dsp:spPr>
        <a:xfrm>
          <a:off x="2307280" y="2387990"/>
          <a:ext cx="3057009" cy="42119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/>
        </a:p>
      </dsp:txBody>
      <dsp:txXfrm>
        <a:off x="2319616" y="2400326"/>
        <a:ext cx="3032337" cy="396518"/>
      </dsp:txXfrm>
    </dsp:sp>
    <dsp:sp modelId="{144F439D-080F-437F-9ED6-02E54D81EF0C}">
      <dsp:nvSpPr>
        <dsp:cNvPr id="0" name=""/>
        <dsp:cNvSpPr/>
      </dsp:nvSpPr>
      <dsp:spPr>
        <a:xfrm>
          <a:off x="2279497" y="2865091"/>
          <a:ext cx="578287" cy="85573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Young Coder 2</a:t>
          </a:r>
          <a:endParaRPr lang="en-GB" sz="1000" b="1" kern="1200" dirty="0"/>
        </a:p>
      </dsp:txBody>
      <dsp:txXfrm>
        <a:off x="2296434" y="2882028"/>
        <a:ext cx="544413" cy="821863"/>
      </dsp:txXfrm>
    </dsp:sp>
    <dsp:sp modelId="{C7B6B9B6-A640-419A-A21C-DC3B0BB71579}">
      <dsp:nvSpPr>
        <dsp:cNvPr id="0" name=""/>
        <dsp:cNvSpPr/>
      </dsp:nvSpPr>
      <dsp:spPr>
        <a:xfrm>
          <a:off x="2869112" y="2865091"/>
          <a:ext cx="2522960" cy="421190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/>
        </a:p>
      </dsp:txBody>
      <dsp:txXfrm>
        <a:off x="2881448" y="2877427"/>
        <a:ext cx="2498288" cy="396518"/>
      </dsp:txXfrm>
    </dsp:sp>
    <dsp:sp modelId="{76BFAF47-9EE9-42C5-9787-3D286C402865}">
      <dsp:nvSpPr>
        <dsp:cNvPr id="0" name=""/>
        <dsp:cNvSpPr/>
      </dsp:nvSpPr>
      <dsp:spPr>
        <a:xfrm>
          <a:off x="2883926" y="3342192"/>
          <a:ext cx="833629" cy="1867400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Young App Developer</a:t>
          </a:r>
          <a:endParaRPr lang="en-GB" sz="1000" b="1" kern="1200" dirty="0"/>
        </a:p>
      </dsp:txBody>
      <dsp:txXfrm>
        <a:off x="2908342" y="3366608"/>
        <a:ext cx="784797" cy="1818568"/>
      </dsp:txXfrm>
    </dsp:sp>
    <dsp:sp modelId="{E209F9FB-AFD1-4C7A-985C-BF9F2D090930}">
      <dsp:nvSpPr>
        <dsp:cNvPr id="0" name=""/>
        <dsp:cNvSpPr/>
      </dsp:nvSpPr>
      <dsp:spPr>
        <a:xfrm>
          <a:off x="3728884" y="3342192"/>
          <a:ext cx="824679" cy="186118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Young Web Developer</a:t>
          </a:r>
          <a:endParaRPr lang="en-GB" sz="1000" b="1" kern="1200" dirty="0"/>
        </a:p>
      </dsp:txBody>
      <dsp:txXfrm>
        <a:off x="3753038" y="3366346"/>
        <a:ext cx="776371" cy="1812880"/>
      </dsp:txXfrm>
    </dsp:sp>
    <dsp:sp modelId="{9D809EBC-53CC-4F79-AF7C-C987360BFCE5}">
      <dsp:nvSpPr>
        <dsp:cNvPr id="0" name=""/>
        <dsp:cNvSpPr/>
      </dsp:nvSpPr>
      <dsp:spPr>
        <a:xfrm>
          <a:off x="4564892" y="3342192"/>
          <a:ext cx="812368" cy="1852153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Young Game Developer</a:t>
          </a:r>
          <a:endParaRPr lang="en-GB" sz="1000" b="1" kern="1200" dirty="0"/>
        </a:p>
      </dsp:txBody>
      <dsp:txXfrm>
        <a:off x="4588685" y="3365985"/>
        <a:ext cx="764782" cy="1804567"/>
      </dsp:txXfrm>
    </dsp:sp>
    <dsp:sp modelId="{C587DB8E-310B-4506-8B61-E01E06DB1DF9}">
      <dsp:nvSpPr>
        <dsp:cNvPr id="0" name=""/>
        <dsp:cNvSpPr/>
      </dsp:nvSpPr>
      <dsp:spPr>
        <a:xfrm>
          <a:off x="5481305" y="479586"/>
          <a:ext cx="2230125" cy="421190"/>
        </a:xfrm>
        <a:prstGeom prst="roundRect">
          <a:avLst>
            <a:gd name="adj" fmla="val 10000"/>
          </a:avLst>
        </a:prstGeom>
        <a:solidFill>
          <a:srgbClr val="FED12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solidFill>
                <a:schemeClr val="tx1"/>
              </a:solidFill>
            </a:rPr>
            <a:t>ROBOTIC AND ENGINEERING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5493641" y="491922"/>
        <a:ext cx="2205453" cy="396518"/>
      </dsp:txXfrm>
    </dsp:sp>
    <dsp:sp modelId="{5296B1EE-F1CA-426B-999A-41A5FB3E5D7F}">
      <dsp:nvSpPr>
        <dsp:cNvPr id="0" name=""/>
        <dsp:cNvSpPr/>
      </dsp:nvSpPr>
      <dsp:spPr>
        <a:xfrm>
          <a:off x="5486632" y="956687"/>
          <a:ext cx="2219470" cy="42119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/>
        </a:p>
      </dsp:txBody>
      <dsp:txXfrm>
        <a:off x="5498968" y="969023"/>
        <a:ext cx="2194798" cy="396518"/>
      </dsp:txXfrm>
    </dsp:sp>
    <dsp:sp modelId="{C1145D61-7256-43DC-89C9-097079080D9C}">
      <dsp:nvSpPr>
        <dsp:cNvPr id="0" name=""/>
        <dsp:cNvSpPr/>
      </dsp:nvSpPr>
      <dsp:spPr>
        <a:xfrm>
          <a:off x="5470467" y="1433788"/>
          <a:ext cx="2251801" cy="421190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/>
        </a:p>
      </dsp:txBody>
      <dsp:txXfrm>
        <a:off x="5482803" y="1446124"/>
        <a:ext cx="2227129" cy="396518"/>
      </dsp:txXfrm>
    </dsp:sp>
    <dsp:sp modelId="{95ED3CF3-B51D-43C2-96CE-6EC480BE41B0}">
      <dsp:nvSpPr>
        <dsp:cNvPr id="0" name=""/>
        <dsp:cNvSpPr/>
      </dsp:nvSpPr>
      <dsp:spPr>
        <a:xfrm>
          <a:off x="5470471" y="1910889"/>
          <a:ext cx="2251793" cy="88343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Introduction to Robotic</a:t>
          </a:r>
          <a:endParaRPr lang="en-GB" sz="1500" b="1" kern="1200" dirty="0"/>
        </a:p>
      </dsp:txBody>
      <dsp:txXfrm>
        <a:off x="5496346" y="1936764"/>
        <a:ext cx="2200043" cy="831689"/>
      </dsp:txXfrm>
    </dsp:sp>
    <dsp:sp modelId="{C757DF37-B6D0-41E2-9455-EDC4B6234A4F}">
      <dsp:nvSpPr>
        <dsp:cNvPr id="0" name=""/>
        <dsp:cNvSpPr/>
      </dsp:nvSpPr>
      <dsp:spPr>
        <a:xfrm>
          <a:off x="5475369" y="2850239"/>
          <a:ext cx="797777" cy="2324801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Electronic: 1&amp;2</a:t>
          </a:r>
          <a:endParaRPr lang="en-GB" sz="1000" b="1" kern="1200" dirty="0"/>
        </a:p>
      </dsp:txBody>
      <dsp:txXfrm>
        <a:off x="5498735" y="2873605"/>
        <a:ext cx="751045" cy="2278069"/>
      </dsp:txXfrm>
    </dsp:sp>
    <dsp:sp modelId="{99360075-12BE-45B4-B956-1AB47E5E85EF}">
      <dsp:nvSpPr>
        <dsp:cNvPr id="0" name=""/>
        <dsp:cNvSpPr/>
      </dsp:nvSpPr>
      <dsp:spPr>
        <a:xfrm>
          <a:off x="6284475" y="2850239"/>
          <a:ext cx="714544" cy="232491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Robotics: 1&amp;2</a:t>
          </a:r>
          <a:endParaRPr lang="en-GB" sz="1000" b="1" kern="1200" dirty="0"/>
        </a:p>
      </dsp:txBody>
      <dsp:txXfrm>
        <a:off x="6305403" y="2871167"/>
        <a:ext cx="672688" cy="2283063"/>
      </dsp:txXfrm>
    </dsp:sp>
    <dsp:sp modelId="{48A05095-D41F-4218-A64B-2C5FA46EEAE7}">
      <dsp:nvSpPr>
        <dsp:cNvPr id="0" name=""/>
        <dsp:cNvSpPr/>
      </dsp:nvSpPr>
      <dsp:spPr>
        <a:xfrm>
          <a:off x="7010348" y="2850239"/>
          <a:ext cx="707017" cy="2326957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3D Printing 1&amp;2</a:t>
          </a:r>
          <a:endParaRPr lang="en-GB" sz="1000" b="1" kern="1200" dirty="0"/>
        </a:p>
      </dsp:txBody>
      <dsp:txXfrm>
        <a:off x="7031056" y="2870947"/>
        <a:ext cx="665601" cy="2285541"/>
      </dsp:txXfrm>
    </dsp:sp>
    <dsp:sp modelId="{3B760A01-3B4C-419D-87DC-C9E231150340}">
      <dsp:nvSpPr>
        <dsp:cNvPr id="0" name=""/>
        <dsp:cNvSpPr/>
      </dsp:nvSpPr>
      <dsp:spPr>
        <a:xfrm>
          <a:off x="7884625" y="479586"/>
          <a:ext cx="1692766" cy="421190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chemeClr val="tx1"/>
              </a:solidFill>
            </a:rPr>
            <a:t> </a:t>
          </a:r>
          <a:r>
            <a:rPr lang="en-US" sz="1200" b="1" kern="1200" dirty="0">
              <a:solidFill>
                <a:schemeClr val="tx1"/>
              </a:solidFill>
            </a:rPr>
            <a:t>ARTIFICIAL </a:t>
          </a:r>
          <a:r>
            <a:rPr lang="en-US" sz="1200" b="1" kern="1200" dirty="0" smtClean="0">
              <a:solidFill>
                <a:schemeClr val="tx1"/>
              </a:solidFill>
            </a:rPr>
            <a:t>INTELLIGENT PROGRAM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7896961" y="491922"/>
        <a:ext cx="1668094" cy="396518"/>
      </dsp:txXfrm>
    </dsp:sp>
    <dsp:sp modelId="{1D3FF761-13B7-4D2A-BB1B-0561830BF1DC}">
      <dsp:nvSpPr>
        <dsp:cNvPr id="0" name=""/>
        <dsp:cNvSpPr/>
      </dsp:nvSpPr>
      <dsp:spPr>
        <a:xfrm>
          <a:off x="7874993" y="956687"/>
          <a:ext cx="1712030" cy="42119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/>
        </a:p>
      </dsp:txBody>
      <dsp:txXfrm>
        <a:off x="7887329" y="969023"/>
        <a:ext cx="1687358" cy="396518"/>
      </dsp:txXfrm>
    </dsp:sp>
    <dsp:sp modelId="{7ED81205-9303-4B8D-BF15-3F0701BF01BA}">
      <dsp:nvSpPr>
        <dsp:cNvPr id="0" name=""/>
        <dsp:cNvSpPr/>
      </dsp:nvSpPr>
      <dsp:spPr>
        <a:xfrm>
          <a:off x="7863953" y="1433788"/>
          <a:ext cx="1734109" cy="42119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/>
        </a:p>
      </dsp:txBody>
      <dsp:txXfrm>
        <a:off x="7876289" y="1446124"/>
        <a:ext cx="1709437" cy="396518"/>
      </dsp:txXfrm>
    </dsp:sp>
    <dsp:sp modelId="{83C38484-9782-468B-BB26-5D6A9EBD68D4}">
      <dsp:nvSpPr>
        <dsp:cNvPr id="0" name=""/>
        <dsp:cNvSpPr/>
      </dsp:nvSpPr>
      <dsp:spPr>
        <a:xfrm>
          <a:off x="7850083" y="1910889"/>
          <a:ext cx="1761849" cy="42119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/>
        </a:p>
      </dsp:txBody>
      <dsp:txXfrm>
        <a:off x="7862419" y="1923225"/>
        <a:ext cx="1737177" cy="396518"/>
      </dsp:txXfrm>
    </dsp:sp>
    <dsp:sp modelId="{A09696E7-2310-4D83-9C9B-793572F8083F}">
      <dsp:nvSpPr>
        <dsp:cNvPr id="0" name=""/>
        <dsp:cNvSpPr/>
      </dsp:nvSpPr>
      <dsp:spPr>
        <a:xfrm>
          <a:off x="7828464" y="2387990"/>
          <a:ext cx="825132" cy="421190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/>
        </a:p>
      </dsp:txBody>
      <dsp:txXfrm>
        <a:off x="7840800" y="2400326"/>
        <a:ext cx="800460" cy="396518"/>
      </dsp:txXfrm>
    </dsp:sp>
    <dsp:sp modelId="{55E687C6-CCEA-4FDD-830D-86AC175C6020}">
      <dsp:nvSpPr>
        <dsp:cNvPr id="0" name=""/>
        <dsp:cNvSpPr/>
      </dsp:nvSpPr>
      <dsp:spPr>
        <a:xfrm>
          <a:off x="7800662" y="2865091"/>
          <a:ext cx="880737" cy="88581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AI for Kids</a:t>
          </a:r>
          <a:endParaRPr lang="en-GB" sz="1200" b="1" kern="1200" dirty="0"/>
        </a:p>
      </dsp:txBody>
      <dsp:txXfrm>
        <a:off x="7826458" y="2890887"/>
        <a:ext cx="829145" cy="834218"/>
      </dsp:txXfrm>
    </dsp:sp>
    <dsp:sp modelId="{B4277B0C-802C-44DA-8BE2-CDE27B6E172F}">
      <dsp:nvSpPr>
        <dsp:cNvPr id="0" name=""/>
        <dsp:cNvSpPr/>
      </dsp:nvSpPr>
      <dsp:spPr>
        <a:xfrm>
          <a:off x="8692728" y="2387990"/>
          <a:ext cx="968626" cy="277347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AI Family Challenge</a:t>
          </a:r>
          <a:endParaRPr lang="en-GB" sz="1200" b="1" kern="1200" dirty="0"/>
        </a:p>
      </dsp:txBody>
      <dsp:txXfrm>
        <a:off x="8721098" y="2416360"/>
        <a:ext cx="911886" cy="2716739"/>
      </dsp:txXfrm>
    </dsp:sp>
    <dsp:sp modelId="{E423828B-C782-4556-8152-B0ADE9C45337}">
      <dsp:nvSpPr>
        <dsp:cNvPr id="0" name=""/>
        <dsp:cNvSpPr/>
      </dsp:nvSpPr>
      <dsp:spPr>
        <a:xfrm>
          <a:off x="9739748" y="479586"/>
          <a:ext cx="2013060" cy="42119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tx1"/>
              </a:solidFill>
            </a:rPr>
            <a:t>ENTREPRENEURSHIP PROGRAM</a:t>
          </a:r>
          <a:endParaRPr lang="en-GB" sz="1100" b="1" kern="1200" dirty="0">
            <a:solidFill>
              <a:schemeClr val="tx1"/>
            </a:solidFill>
          </a:endParaRPr>
        </a:p>
      </dsp:txBody>
      <dsp:txXfrm>
        <a:off x="9752084" y="491922"/>
        <a:ext cx="1988388" cy="396518"/>
      </dsp:txXfrm>
    </dsp:sp>
    <dsp:sp modelId="{2CD6E7E8-66C7-4E85-ABEA-2EA487320263}">
      <dsp:nvSpPr>
        <dsp:cNvPr id="0" name=""/>
        <dsp:cNvSpPr/>
      </dsp:nvSpPr>
      <dsp:spPr>
        <a:xfrm>
          <a:off x="9748872" y="956687"/>
          <a:ext cx="1994812" cy="4211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/>
        </a:p>
      </dsp:txBody>
      <dsp:txXfrm>
        <a:off x="9761208" y="969023"/>
        <a:ext cx="1970140" cy="396518"/>
      </dsp:txXfrm>
    </dsp:sp>
    <dsp:sp modelId="{3C20AD13-2685-4464-8DC4-9AB65E3E0A60}">
      <dsp:nvSpPr>
        <dsp:cNvPr id="0" name=""/>
        <dsp:cNvSpPr/>
      </dsp:nvSpPr>
      <dsp:spPr>
        <a:xfrm>
          <a:off x="9748875" y="1433788"/>
          <a:ext cx="1994807" cy="4211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/>
            <a:t> </a:t>
          </a:r>
          <a:endParaRPr lang="en-GB" sz="1000" b="1" kern="1200" dirty="0"/>
        </a:p>
      </dsp:txBody>
      <dsp:txXfrm>
        <a:off x="9761211" y="1446124"/>
        <a:ext cx="1970135" cy="396518"/>
      </dsp:txXfrm>
    </dsp:sp>
    <dsp:sp modelId="{F23BF994-AD88-407F-9977-35712C8861B4}">
      <dsp:nvSpPr>
        <dsp:cNvPr id="0" name=""/>
        <dsp:cNvSpPr/>
      </dsp:nvSpPr>
      <dsp:spPr>
        <a:xfrm>
          <a:off x="9757993" y="1910889"/>
          <a:ext cx="1976571" cy="42119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b="1" kern="1200" dirty="0"/>
        </a:p>
      </dsp:txBody>
      <dsp:txXfrm>
        <a:off x="9770329" y="1923225"/>
        <a:ext cx="1951899" cy="396518"/>
      </dsp:txXfrm>
    </dsp:sp>
    <dsp:sp modelId="{8C9D9546-FE3A-4724-A585-5EBF343EC4B9}">
      <dsp:nvSpPr>
        <dsp:cNvPr id="0" name=""/>
        <dsp:cNvSpPr/>
      </dsp:nvSpPr>
      <dsp:spPr>
        <a:xfrm>
          <a:off x="9760749" y="2387990"/>
          <a:ext cx="1971058" cy="97309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Junior Kidpreneurs</a:t>
          </a:r>
          <a:endParaRPr lang="en-GB" sz="1500" b="1" kern="1200" dirty="0"/>
        </a:p>
      </dsp:txBody>
      <dsp:txXfrm>
        <a:off x="9789250" y="2416491"/>
        <a:ext cx="1914056" cy="916096"/>
      </dsp:txXfrm>
    </dsp:sp>
    <dsp:sp modelId="{CEC36BEE-5DE4-484A-97E3-05094F933B96}">
      <dsp:nvSpPr>
        <dsp:cNvPr id="0" name=""/>
        <dsp:cNvSpPr/>
      </dsp:nvSpPr>
      <dsp:spPr>
        <a:xfrm>
          <a:off x="9775360" y="3416999"/>
          <a:ext cx="1941838" cy="175786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Senior Kidpreneurs</a:t>
          </a:r>
          <a:endParaRPr lang="en-GB" sz="1500" b="1" kern="1200" dirty="0"/>
        </a:p>
      </dsp:txBody>
      <dsp:txXfrm>
        <a:off x="9826846" y="3468485"/>
        <a:ext cx="1838866" cy="1654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A10FE-FC91-4848-9027-EE39E805A626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8C82D-FD7C-4D13-A551-8759CF2D1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8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Simplify</a:t>
            </a:r>
            <a:r>
              <a:rPr lang="en-US" baseline="0" dirty="0" smtClean="0"/>
              <a:t> the profile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C82D-FD7C-4D13-A551-8759CF2D12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7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Simplify</a:t>
            </a:r>
            <a:r>
              <a:rPr lang="en-US" baseline="0" dirty="0" smtClean="0"/>
              <a:t> the profile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C82D-FD7C-4D13-A551-8759CF2D12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8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Simplify</a:t>
            </a:r>
            <a:r>
              <a:rPr lang="en-US" baseline="0" dirty="0" smtClean="0"/>
              <a:t> the profile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C82D-FD7C-4D13-A551-8759CF2D12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87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C82D-FD7C-4D13-A551-8759CF2D12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87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Simplify</a:t>
            </a:r>
            <a:r>
              <a:rPr lang="en-US" baseline="0" dirty="0" smtClean="0"/>
              <a:t> the profile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C82D-FD7C-4D13-A551-8759CF2D12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65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C82D-FD7C-4D13-A551-8759CF2D12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22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Mentor</a:t>
            </a:r>
            <a:r>
              <a:rPr lang="en-US" baseline="0" dirty="0" smtClean="0"/>
              <a:t> requirement</a:t>
            </a:r>
          </a:p>
          <a:p>
            <a:r>
              <a:rPr lang="en-US" baseline="0" dirty="0" smtClean="0"/>
              <a:t>Technical skill </a:t>
            </a:r>
          </a:p>
          <a:p>
            <a:r>
              <a:rPr lang="en-US" baseline="0" dirty="0" smtClean="0"/>
              <a:t>Teaching skill and method </a:t>
            </a:r>
          </a:p>
          <a:p>
            <a:r>
              <a:rPr lang="en-US" baseline="0" dirty="0" smtClean="0"/>
              <a:t>Personal interest and Attitude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C82D-FD7C-4D13-A551-8759CF2D12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09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Mentor</a:t>
            </a:r>
            <a:r>
              <a:rPr lang="en-US" baseline="0" dirty="0" smtClean="0"/>
              <a:t> requirement</a:t>
            </a:r>
          </a:p>
          <a:p>
            <a:r>
              <a:rPr lang="en-US" baseline="0" dirty="0" smtClean="0"/>
              <a:t>Technical skill </a:t>
            </a:r>
          </a:p>
          <a:p>
            <a:r>
              <a:rPr lang="en-US" baseline="0" dirty="0" smtClean="0"/>
              <a:t>Teaching skill and method </a:t>
            </a:r>
          </a:p>
          <a:p>
            <a:r>
              <a:rPr lang="en-US" baseline="0" dirty="0" smtClean="0"/>
              <a:t>Personal interest and Attitude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C82D-FD7C-4D13-A551-8759CF2D12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0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643574" y="6492875"/>
            <a:ext cx="54842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FF7902-0153-4FD2-9F54-103DAEDF61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9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8487" y="4720733"/>
            <a:ext cx="638577" cy="365125"/>
          </a:xfrm>
          <a:prstGeom prst="rect">
            <a:avLst/>
          </a:prstGeom>
        </p:spPr>
        <p:txBody>
          <a:bodyPr/>
          <a:lstStyle/>
          <a:p>
            <a:fld id="{F6DE5EE5-3FA8-43F8-BE9B-E36DCD80E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1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8487" y="4720733"/>
            <a:ext cx="638577" cy="365125"/>
          </a:xfrm>
          <a:prstGeom prst="rect">
            <a:avLst/>
          </a:prstGeom>
        </p:spPr>
        <p:txBody>
          <a:bodyPr/>
          <a:lstStyle/>
          <a:p>
            <a:fld id="{F6DE5EE5-3FA8-43F8-BE9B-E36DCD80E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8487" y="4720733"/>
            <a:ext cx="638577" cy="365125"/>
          </a:xfrm>
          <a:prstGeom prst="rect">
            <a:avLst/>
          </a:prstGeom>
        </p:spPr>
        <p:txBody>
          <a:bodyPr/>
          <a:lstStyle/>
          <a:p>
            <a:fld id="{F6DE5EE5-3FA8-43F8-BE9B-E36DCD80E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7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8487" y="4720733"/>
            <a:ext cx="638577" cy="365125"/>
          </a:xfrm>
          <a:prstGeom prst="rect">
            <a:avLst/>
          </a:prstGeom>
        </p:spPr>
        <p:txBody>
          <a:bodyPr/>
          <a:lstStyle/>
          <a:p>
            <a:fld id="{F6DE5EE5-3FA8-43F8-BE9B-E36DCD80E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8487" y="4720733"/>
            <a:ext cx="638577" cy="365125"/>
          </a:xfrm>
          <a:prstGeom prst="rect">
            <a:avLst/>
          </a:prstGeom>
        </p:spPr>
        <p:txBody>
          <a:bodyPr/>
          <a:lstStyle/>
          <a:p>
            <a:fld id="{F6DE5EE5-3FA8-43F8-BE9B-E36DCD80E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8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898487" y="4720733"/>
            <a:ext cx="638577" cy="365125"/>
          </a:xfrm>
          <a:prstGeom prst="rect">
            <a:avLst/>
          </a:prstGeom>
        </p:spPr>
        <p:txBody>
          <a:bodyPr/>
          <a:lstStyle/>
          <a:p>
            <a:fld id="{F6DE5EE5-3FA8-43F8-BE9B-E36DCD80E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7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98487" y="4720733"/>
            <a:ext cx="638577" cy="365125"/>
          </a:xfrm>
          <a:prstGeom prst="rect">
            <a:avLst/>
          </a:prstGeom>
        </p:spPr>
        <p:txBody>
          <a:bodyPr/>
          <a:lstStyle/>
          <a:p>
            <a:fld id="{F6DE5EE5-3FA8-43F8-BE9B-E36DCD80E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9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98487" y="4720733"/>
            <a:ext cx="638577" cy="365125"/>
          </a:xfrm>
          <a:prstGeom prst="rect">
            <a:avLst/>
          </a:prstGeom>
        </p:spPr>
        <p:txBody>
          <a:bodyPr/>
          <a:lstStyle/>
          <a:p>
            <a:fld id="{F6DE5EE5-3FA8-43F8-BE9B-E36DCD80E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6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8487" y="4720733"/>
            <a:ext cx="638577" cy="365125"/>
          </a:xfrm>
          <a:prstGeom prst="rect">
            <a:avLst/>
          </a:prstGeom>
        </p:spPr>
        <p:txBody>
          <a:bodyPr/>
          <a:lstStyle/>
          <a:p>
            <a:fld id="{F6DE5EE5-3FA8-43F8-BE9B-E36DCD80E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0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8487" y="4720733"/>
            <a:ext cx="638577" cy="365125"/>
          </a:xfrm>
          <a:prstGeom prst="rect">
            <a:avLst/>
          </a:prstGeom>
        </p:spPr>
        <p:txBody>
          <a:bodyPr/>
          <a:lstStyle/>
          <a:p>
            <a:fld id="{F6DE5EE5-3FA8-43F8-BE9B-E36DCD80E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3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243256" y="6452942"/>
            <a:ext cx="548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B7FF7902-0153-4FD2-9F54-103DAEDF61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6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g"/><Relationship Id="rId3" Type="http://schemas.openxmlformats.org/officeDocument/2006/relationships/image" Target="../media/image1.pn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eg"/><Relationship Id="rId9" Type="http://schemas.openxmlformats.org/officeDocument/2006/relationships/image" Target="../media/image20.jpg"/><Relationship Id="rId1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forkids.asi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hyperlink" Target="mailto:chhorleang@techforkids.as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480" y="6432799"/>
            <a:ext cx="12252960" cy="436298"/>
            <a:chOff x="-30480" y="6432799"/>
            <a:chExt cx="12252960" cy="436298"/>
          </a:xfrm>
        </p:grpSpPr>
        <p:sp>
          <p:nvSpPr>
            <p:cNvPr id="9" name="Rectangle 8"/>
            <p:cNvSpPr/>
            <p:nvPr/>
          </p:nvSpPr>
          <p:spPr>
            <a:xfrm>
              <a:off x="0" y="6520972"/>
              <a:ext cx="12188952" cy="347472"/>
            </a:xfrm>
            <a:prstGeom prst="rect">
              <a:avLst/>
            </a:prstGeom>
            <a:solidFill>
              <a:srgbClr val="39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flipV="1">
              <a:off x="-30480" y="6432799"/>
              <a:ext cx="12252960" cy="45719"/>
            </a:xfrm>
            <a:prstGeom prst="rect">
              <a:avLst/>
            </a:prstGeom>
            <a:solidFill>
              <a:srgbClr val="FED12C"/>
            </a:solidFill>
            <a:ln>
              <a:solidFill>
                <a:srgbClr val="FED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35"/>
            <a:stretch/>
          </p:blipFill>
          <p:spPr>
            <a:xfrm>
              <a:off x="9655758" y="6524812"/>
              <a:ext cx="2265590" cy="344285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7902-0153-4FD2-9F54-103DAEDF61B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20972"/>
            <a:ext cx="2823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Tech for Kids Confidential  </a:t>
            </a:r>
          </a:p>
        </p:txBody>
      </p:sp>
    </p:spTree>
    <p:extLst>
      <p:ext uri="{BB962C8B-B14F-4D97-AF65-F5344CB8AC3E}">
        <p14:creationId xmlns:p14="http://schemas.microsoft.com/office/powerpoint/2010/main" val="35812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480" y="6432799"/>
            <a:ext cx="12252960" cy="436298"/>
            <a:chOff x="-30480" y="6432799"/>
            <a:chExt cx="12252960" cy="436298"/>
          </a:xfrm>
        </p:grpSpPr>
        <p:sp>
          <p:nvSpPr>
            <p:cNvPr id="9" name="Rectangle 8"/>
            <p:cNvSpPr/>
            <p:nvPr/>
          </p:nvSpPr>
          <p:spPr>
            <a:xfrm>
              <a:off x="0" y="6520972"/>
              <a:ext cx="12188952" cy="347472"/>
            </a:xfrm>
            <a:prstGeom prst="rect">
              <a:avLst/>
            </a:prstGeom>
            <a:solidFill>
              <a:srgbClr val="39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flipV="1">
              <a:off x="-30480" y="6432799"/>
              <a:ext cx="12252960" cy="45719"/>
            </a:xfrm>
            <a:prstGeom prst="rect">
              <a:avLst/>
            </a:prstGeom>
            <a:solidFill>
              <a:srgbClr val="FED12C"/>
            </a:solidFill>
            <a:ln>
              <a:solidFill>
                <a:srgbClr val="FED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35"/>
            <a:stretch/>
          </p:blipFill>
          <p:spPr>
            <a:xfrm>
              <a:off x="9655758" y="6524812"/>
              <a:ext cx="2265590" cy="344285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7902-0153-4FD2-9F54-103DAEDF61B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47098"/>
            <a:ext cx="254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Tech for Kids Confidential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0302" y="31511"/>
            <a:ext cx="4069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975BB"/>
                </a:solidFill>
              </a:rPr>
              <a:t>Our Success Story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01123" y="779196"/>
            <a:ext cx="333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Interviewed by MoEYS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7509" y="686006"/>
            <a:ext cx="4096771" cy="5598695"/>
            <a:chOff x="281235" y="764669"/>
            <a:chExt cx="2926882" cy="399991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87" y="1206242"/>
              <a:ext cx="2850379" cy="355833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81235" y="764669"/>
              <a:ext cx="2926882" cy="417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Technovation Families Asia Regional Winner of AI Family Challenge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197" y="1304078"/>
            <a:ext cx="4081542" cy="356032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324828" y="671475"/>
            <a:ext cx="3542344" cy="5692744"/>
            <a:chOff x="4587831" y="671475"/>
            <a:chExt cx="3542344" cy="5692744"/>
          </a:xfrm>
        </p:grpSpPr>
        <p:grpSp>
          <p:nvGrpSpPr>
            <p:cNvPr id="7" name="Group 6"/>
            <p:cNvGrpSpPr/>
            <p:nvPr/>
          </p:nvGrpSpPr>
          <p:grpSpPr>
            <a:xfrm>
              <a:off x="4603204" y="671475"/>
              <a:ext cx="3526971" cy="3254377"/>
              <a:chOff x="3405925" y="560393"/>
              <a:chExt cx="3526971" cy="325437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17" t="9858" r="11274" b="3083"/>
              <a:stretch/>
            </p:blipFill>
            <p:spPr>
              <a:xfrm>
                <a:off x="3405925" y="1197545"/>
                <a:ext cx="3526971" cy="2617225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3865849" y="560393"/>
                <a:ext cx="25919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Closing Ceremony at MoEYS with H.E. Kim </a:t>
                </a:r>
                <a:r>
                  <a:rPr lang="en-US" sz="1600" b="1" dirty="0" smtClean="0"/>
                  <a:t>Sethany </a:t>
                </a:r>
                <a:endParaRPr lang="en-US" sz="1200" b="1" dirty="0"/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31" y="4002656"/>
              <a:ext cx="3542344" cy="2361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7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480" y="6432799"/>
            <a:ext cx="12252960" cy="436298"/>
            <a:chOff x="-30480" y="6432799"/>
            <a:chExt cx="12252960" cy="436298"/>
          </a:xfrm>
        </p:grpSpPr>
        <p:sp>
          <p:nvSpPr>
            <p:cNvPr id="9" name="Rectangle 8"/>
            <p:cNvSpPr/>
            <p:nvPr/>
          </p:nvSpPr>
          <p:spPr>
            <a:xfrm>
              <a:off x="0" y="6520972"/>
              <a:ext cx="12188952" cy="347472"/>
            </a:xfrm>
            <a:prstGeom prst="rect">
              <a:avLst/>
            </a:prstGeom>
            <a:solidFill>
              <a:srgbClr val="39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flipV="1">
              <a:off x="-30480" y="6432799"/>
              <a:ext cx="12252960" cy="45719"/>
            </a:xfrm>
            <a:prstGeom prst="rect">
              <a:avLst/>
            </a:prstGeom>
            <a:solidFill>
              <a:srgbClr val="FED12C"/>
            </a:solidFill>
            <a:ln>
              <a:solidFill>
                <a:srgbClr val="FED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35"/>
            <a:stretch/>
          </p:blipFill>
          <p:spPr>
            <a:xfrm>
              <a:off x="9655758" y="6524812"/>
              <a:ext cx="2265590" cy="344285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7902-0153-4FD2-9F54-103DAEDF61B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47098"/>
            <a:ext cx="254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Tech for Kids Confidential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846" y="1812126"/>
            <a:ext cx="325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975BB"/>
                </a:solidFill>
              </a:rPr>
              <a:t>Current Partner</a:t>
            </a:r>
            <a:endParaRPr lang="en-US" sz="3200" b="1" dirty="0">
              <a:solidFill>
                <a:srgbClr val="3975B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7374" y="318549"/>
            <a:ext cx="3677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975BB"/>
                </a:solidFill>
              </a:rPr>
              <a:t>Our School Partners</a:t>
            </a:r>
            <a:endParaRPr lang="en-US" sz="3200" b="1" dirty="0">
              <a:solidFill>
                <a:srgbClr val="3975B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215398"/>
            <a:ext cx="453934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3975BB"/>
                </a:solidFill>
              </a:rPr>
              <a:t>Next Potential Partners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69" y="1213392"/>
            <a:ext cx="2563862" cy="1625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802" y="1046407"/>
            <a:ext cx="1918342" cy="19333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6462" y="3101633"/>
            <a:ext cx="74458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Westline Education Group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Southbridge International School Cambodia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Canadian International School of Phnom Penh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CIA FIRST International School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International School of Phnom Penh</a:t>
            </a:r>
          </a:p>
        </p:txBody>
      </p:sp>
    </p:spTree>
    <p:extLst>
      <p:ext uri="{BB962C8B-B14F-4D97-AF65-F5344CB8AC3E}">
        <p14:creationId xmlns:p14="http://schemas.microsoft.com/office/powerpoint/2010/main" val="19752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480" y="6432799"/>
            <a:ext cx="12252960" cy="436298"/>
            <a:chOff x="-30480" y="6432799"/>
            <a:chExt cx="12252960" cy="436298"/>
          </a:xfrm>
        </p:grpSpPr>
        <p:sp>
          <p:nvSpPr>
            <p:cNvPr id="9" name="Rectangle 8"/>
            <p:cNvSpPr/>
            <p:nvPr/>
          </p:nvSpPr>
          <p:spPr>
            <a:xfrm>
              <a:off x="0" y="6520972"/>
              <a:ext cx="12188952" cy="347472"/>
            </a:xfrm>
            <a:prstGeom prst="rect">
              <a:avLst/>
            </a:prstGeom>
            <a:solidFill>
              <a:srgbClr val="39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flipV="1">
              <a:off x="-30480" y="6432799"/>
              <a:ext cx="12252960" cy="45719"/>
            </a:xfrm>
            <a:prstGeom prst="rect">
              <a:avLst/>
            </a:prstGeom>
            <a:solidFill>
              <a:srgbClr val="FED12C"/>
            </a:solidFill>
            <a:ln>
              <a:solidFill>
                <a:srgbClr val="FED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35"/>
            <a:stretch/>
          </p:blipFill>
          <p:spPr>
            <a:xfrm>
              <a:off x="9655758" y="6524812"/>
              <a:ext cx="2265590" cy="344285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7902-0153-4FD2-9F54-103DAEDF61B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52712" y="341694"/>
            <a:ext cx="725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975BB"/>
                </a:solidFill>
                <a:cs typeface="Rubik Mono One" panose="02000504020000020004" pitchFamily="2" charset="-79"/>
              </a:rPr>
              <a:t>Company History and Expansion</a:t>
            </a:r>
            <a:endParaRPr lang="en-US" sz="3200" b="1" dirty="0">
              <a:solidFill>
                <a:srgbClr val="3975BB"/>
              </a:solidFill>
              <a:cs typeface="Rubik Mono One" panose="02000504020000020004" pitchFamily="2" charset="-79"/>
            </a:endParaRPr>
          </a:p>
        </p:txBody>
      </p:sp>
      <p:grpSp>
        <p:nvGrpSpPr>
          <p:cNvPr id="56" name="Group 55"/>
          <p:cNvGrpSpPr/>
          <p:nvPr/>
        </p:nvGrpSpPr>
        <p:grpSpPr>
          <a:xfrm flipV="1">
            <a:off x="2652711" y="3124201"/>
            <a:ext cx="2438400" cy="2105027"/>
            <a:chOff x="608012" y="1781173"/>
            <a:chExt cx="2438400" cy="2105027"/>
          </a:xfrm>
        </p:grpSpPr>
        <p:sp>
          <p:nvSpPr>
            <p:cNvPr id="57" name="Arc 56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ln w="76200" cap="rnd">
              <a:solidFill>
                <a:srgbClr val="041E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rgbClr val="041E4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rgbClr val="041E42"/>
              </a:solidFill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7200" y="2401889"/>
            <a:ext cx="2438400" cy="2105027"/>
            <a:chOff x="608012" y="1781173"/>
            <a:chExt cx="2438400" cy="2105027"/>
          </a:xfrm>
        </p:grpSpPr>
        <p:sp>
          <p:nvSpPr>
            <p:cNvPr id="61" name="Arc 60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ln w="76200" cap="rnd">
              <a:solidFill>
                <a:srgbClr val="3975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rgbClr val="3975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rgbClr val="3975BB"/>
              </a:solidFill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76800" y="2401889"/>
            <a:ext cx="2438400" cy="2105027"/>
            <a:chOff x="608012" y="1781173"/>
            <a:chExt cx="2438400" cy="2105027"/>
          </a:xfrm>
        </p:grpSpPr>
        <p:sp>
          <p:nvSpPr>
            <p:cNvPr id="65" name="Arc 64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ln w="76200" cap="rnd">
              <a:solidFill>
                <a:srgbClr val="5BC2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rgbClr val="5BC2E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rgbClr val="5BC2E7"/>
              </a:solidFill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 flipV="1">
            <a:off x="7072311" y="3124201"/>
            <a:ext cx="2438400" cy="2105027"/>
            <a:chOff x="608012" y="1781173"/>
            <a:chExt cx="2438400" cy="2105027"/>
          </a:xfrm>
        </p:grpSpPr>
        <p:sp>
          <p:nvSpPr>
            <p:cNvPr id="69" name="Arc 68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ln w="76200" cap="rnd">
              <a:solidFill>
                <a:srgbClr val="FFB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rgbClr val="FFB8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rgbClr val="FFB81C"/>
              </a:solidFill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9296400" y="2401889"/>
            <a:ext cx="2438400" cy="2105027"/>
            <a:chOff x="608012" y="1781173"/>
            <a:chExt cx="2438400" cy="2105027"/>
          </a:xfrm>
        </p:grpSpPr>
        <p:sp>
          <p:nvSpPr>
            <p:cNvPr id="73" name="Arc 72"/>
            <p:cNvSpPr/>
            <p:nvPr/>
          </p:nvSpPr>
          <p:spPr>
            <a:xfrm>
              <a:off x="1674812" y="2514600"/>
              <a:ext cx="1371600" cy="1371600"/>
            </a:xfrm>
            <a:prstGeom prst="arc">
              <a:avLst>
                <a:gd name="adj1" fmla="val 10812873"/>
                <a:gd name="adj2" fmla="val 16131434"/>
              </a:avLst>
            </a:prstGeom>
            <a:ln w="76200" cap="rnd">
              <a:solidFill>
                <a:srgbClr val="43B0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08012" y="3198812"/>
              <a:ext cx="1063626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rgbClr val="43B0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 rot="5400000">
              <a:off x="1964850" y="2124073"/>
              <a:ext cx="731520" cy="45719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rgbClr val="43B02A"/>
              </a:solidFill>
              <a:headEnd type="none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676400" y="3271667"/>
            <a:ext cx="1066800" cy="1066800"/>
            <a:chOff x="9726611" y="2667000"/>
            <a:chExt cx="1066800" cy="1066800"/>
          </a:xfrm>
        </p:grpSpPr>
        <p:sp>
          <p:nvSpPr>
            <p:cNvPr id="77" name="Oval 76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9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871911" y="3263900"/>
            <a:ext cx="1066800" cy="1066800"/>
            <a:chOff x="9726611" y="2667000"/>
            <a:chExt cx="1066800" cy="1066800"/>
          </a:xfrm>
        </p:grpSpPr>
        <p:sp>
          <p:nvSpPr>
            <p:cNvPr id="80" name="Oval 79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9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081711" y="3263900"/>
            <a:ext cx="1066800" cy="1066800"/>
            <a:chOff x="9726611" y="2667000"/>
            <a:chExt cx="1066800" cy="1066800"/>
          </a:xfrm>
        </p:grpSpPr>
        <p:sp>
          <p:nvSpPr>
            <p:cNvPr id="83" name="Oval 82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9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291511" y="3263900"/>
            <a:ext cx="1066800" cy="1066800"/>
            <a:chOff x="9726611" y="2667000"/>
            <a:chExt cx="1066800" cy="1066800"/>
          </a:xfrm>
        </p:grpSpPr>
        <p:sp>
          <p:nvSpPr>
            <p:cNvPr id="86" name="Oval 85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9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0501311" y="3263900"/>
            <a:ext cx="1066800" cy="1066800"/>
            <a:chOff x="9726611" y="2667000"/>
            <a:chExt cx="1066800" cy="1066800"/>
          </a:xfrm>
        </p:grpSpPr>
        <p:sp>
          <p:nvSpPr>
            <p:cNvPr id="89" name="Oval 88"/>
            <p:cNvSpPr/>
            <p:nvPr/>
          </p:nvSpPr>
          <p:spPr>
            <a:xfrm>
              <a:off x="9726611" y="2667000"/>
              <a:ext cx="1066800" cy="106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9828212" y="2768601"/>
              <a:ext cx="863598" cy="863598"/>
            </a:xfrm>
            <a:prstGeom prst="ellipse">
              <a:avLst/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92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306000" y="4559300"/>
            <a:ext cx="174759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August 2019</a:t>
            </a: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713457" y="2730500"/>
            <a:ext cx="138371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Sept 2019</a:t>
            </a: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732663" y="4405412"/>
            <a:ext cx="179087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Quarter 1 &amp;2 </a:t>
            </a:r>
          </a:p>
          <a:p>
            <a:pPr algn="ctr"/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 2020</a:t>
            </a: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818301" y="2576612"/>
            <a:ext cx="1933543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Quarter 3 &amp; 4 </a:t>
            </a:r>
          </a:p>
          <a:p>
            <a:pPr algn="ctr"/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 2020</a:t>
            </a: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458207" y="4659182"/>
            <a:ext cx="116730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By 2022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12651" y="1371600"/>
            <a:ext cx="2375132" cy="907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3975B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Official started with 6 team members</a:t>
            </a:r>
            <a:endParaRPr lang="en-US" sz="1600" b="1" dirty="0">
              <a:solidFill>
                <a:srgbClr val="3975B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22189" y="5328521"/>
            <a:ext cx="2271812" cy="907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41E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 the first AI education program</a:t>
            </a:r>
            <a:endParaRPr lang="en-US" sz="1600" b="1" dirty="0">
              <a:solidFill>
                <a:srgbClr val="041E4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462498" y="5328521"/>
            <a:ext cx="2664822" cy="907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FFB81C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Partnering with 3 more schools</a:t>
            </a:r>
            <a:endParaRPr lang="en-US" sz="1600" b="1" dirty="0">
              <a:solidFill>
                <a:srgbClr val="FFB81C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510711" y="862424"/>
            <a:ext cx="2438367" cy="139114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43B02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most driven tech-education leader in Cambodia</a:t>
            </a:r>
          </a:p>
          <a:p>
            <a:pPr algn="ctr"/>
            <a:endParaRPr lang="en-US" sz="1600" b="1" dirty="0">
              <a:solidFill>
                <a:srgbClr val="43B02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600" b="1" dirty="0" smtClean="0">
                <a:solidFill>
                  <a:srgbClr val="43B02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Expand countrywide</a:t>
            </a:r>
            <a:endParaRPr lang="en-US" sz="1600" b="1" dirty="0">
              <a:solidFill>
                <a:srgbClr val="43B02A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0" y="6547098"/>
            <a:ext cx="254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Tech for Kids Confidential 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157733" y="1018786"/>
            <a:ext cx="2943334" cy="13303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rgbClr val="5BC2E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</a:t>
            </a:r>
            <a:r>
              <a:rPr lang="en-US" sz="1600" b="1" dirty="0" smtClean="0">
                <a:solidFill>
                  <a:srgbClr val="5BC2E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eam members 20+ </a:t>
            </a:r>
          </a:p>
          <a:p>
            <a:pPr algn="ctr"/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1400" b="1" dirty="0" smtClean="0">
                <a:solidFill>
                  <a:srgbClr val="5BC2E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Partner with Singapore Cambodia International Academy (SCIA) and Zhong Ying International School</a:t>
            </a:r>
          </a:p>
          <a:p>
            <a:pPr algn="ctr"/>
            <a:endParaRPr lang="en-US" sz="1200" dirty="0" smtClean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21" y="3508489"/>
            <a:ext cx="593155" cy="593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2" y="3489689"/>
            <a:ext cx="659677" cy="6596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99" y="3544439"/>
            <a:ext cx="542584" cy="542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10" y="3476626"/>
            <a:ext cx="601537" cy="601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50" y="3489746"/>
            <a:ext cx="611898" cy="61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480" y="6432799"/>
            <a:ext cx="12252960" cy="436298"/>
            <a:chOff x="-30480" y="6432799"/>
            <a:chExt cx="12252960" cy="436298"/>
          </a:xfrm>
        </p:grpSpPr>
        <p:sp>
          <p:nvSpPr>
            <p:cNvPr id="9" name="Rectangle 8"/>
            <p:cNvSpPr/>
            <p:nvPr/>
          </p:nvSpPr>
          <p:spPr>
            <a:xfrm>
              <a:off x="0" y="6520972"/>
              <a:ext cx="12188952" cy="347472"/>
            </a:xfrm>
            <a:prstGeom prst="rect">
              <a:avLst/>
            </a:prstGeom>
            <a:solidFill>
              <a:srgbClr val="39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flipV="1">
              <a:off x="-30480" y="6432799"/>
              <a:ext cx="12252960" cy="45719"/>
            </a:xfrm>
            <a:prstGeom prst="rect">
              <a:avLst/>
            </a:prstGeom>
            <a:solidFill>
              <a:srgbClr val="FED12C"/>
            </a:solidFill>
            <a:ln>
              <a:solidFill>
                <a:srgbClr val="FED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35"/>
            <a:stretch/>
          </p:blipFill>
          <p:spPr>
            <a:xfrm>
              <a:off x="9655758" y="6524812"/>
              <a:ext cx="2265590" cy="344285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7902-0153-4FD2-9F54-103DAEDF61B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52712" y="341694"/>
            <a:ext cx="725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975BB"/>
                </a:solidFill>
                <a:cs typeface="Rubik Mono One" panose="02000504020000020004" pitchFamily="2" charset="-79"/>
              </a:rPr>
              <a:t>Company History and Expansion (Con’t)</a:t>
            </a:r>
            <a:endParaRPr lang="en-US" sz="3200" b="1" dirty="0">
              <a:solidFill>
                <a:srgbClr val="3975BB"/>
              </a:solidFill>
              <a:cs typeface="Rubik Mono One" panose="02000504020000020004" pitchFamily="2" charset="-79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0" y="6547098"/>
            <a:ext cx="254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Tech for Kids Confidential 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39609" y="870608"/>
            <a:ext cx="12271219" cy="5441600"/>
            <a:chOff x="-38466" y="957107"/>
            <a:chExt cx="12271219" cy="5441600"/>
          </a:xfrm>
        </p:grpSpPr>
        <p:sp>
          <p:nvSpPr>
            <p:cNvPr id="98" name="Freeform 97"/>
            <p:cNvSpPr/>
            <p:nvPr/>
          </p:nvSpPr>
          <p:spPr>
            <a:xfrm>
              <a:off x="9946753" y="3920426"/>
              <a:ext cx="2286000" cy="77788"/>
            </a:xfrm>
            <a:custGeom>
              <a:avLst/>
              <a:gdLst>
                <a:gd name="connsiteX0" fmla="*/ 1403350 w 1403350"/>
                <a:gd name="connsiteY0" fmla="*/ 0 h 0"/>
                <a:gd name="connsiteX1" fmla="*/ 0 w 140335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03350">
                  <a:moveTo>
                    <a:pt x="1403350" y="0"/>
                  </a:moveTo>
                  <a:lnTo>
                    <a:pt x="0" y="0"/>
                  </a:lnTo>
                </a:path>
              </a:pathLst>
            </a:custGeom>
            <a:ln w="76200" cap="rnd">
              <a:solidFill>
                <a:srgbClr val="43B0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38466" y="957107"/>
              <a:ext cx="11092864" cy="5441600"/>
              <a:chOff x="-2002145" y="863388"/>
              <a:chExt cx="11092864" cy="5441600"/>
            </a:xfrm>
          </p:grpSpPr>
          <p:grpSp>
            <p:nvGrpSpPr>
              <p:cNvPr id="56" name="Group 55"/>
              <p:cNvGrpSpPr/>
              <p:nvPr/>
            </p:nvGrpSpPr>
            <p:grpSpPr>
              <a:xfrm flipV="1">
                <a:off x="1886588" y="3124201"/>
                <a:ext cx="3204523" cy="2105027"/>
                <a:chOff x="-158111" y="1781173"/>
                <a:chExt cx="3204523" cy="2105027"/>
              </a:xfrm>
            </p:grpSpPr>
            <p:sp>
              <p:nvSpPr>
                <p:cNvPr id="57" name="Arc 56"/>
                <p:cNvSpPr/>
                <p:nvPr/>
              </p:nvSpPr>
              <p:spPr>
                <a:xfrm>
                  <a:off x="1674812" y="2514600"/>
                  <a:ext cx="1371600" cy="1371600"/>
                </a:xfrm>
                <a:prstGeom prst="arc">
                  <a:avLst>
                    <a:gd name="adj1" fmla="val 10812873"/>
                    <a:gd name="adj2" fmla="val 16131434"/>
                  </a:avLst>
                </a:prstGeom>
                <a:ln w="76200" cap="rnd">
                  <a:solidFill>
                    <a:srgbClr val="041E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-158111" y="3198812"/>
                  <a:ext cx="1828800" cy="77788"/>
                </a:xfrm>
                <a:custGeom>
                  <a:avLst/>
                  <a:gdLst>
                    <a:gd name="connsiteX0" fmla="*/ 1403350 w 1403350"/>
                    <a:gd name="connsiteY0" fmla="*/ 0 h 0"/>
                    <a:gd name="connsiteX1" fmla="*/ 0 w 140335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03350">
                      <a:moveTo>
                        <a:pt x="1403350" y="0"/>
                      </a:moveTo>
                      <a:lnTo>
                        <a:pt x="0" y="0"/>
                      </a:lnTo>
                    </a:path>
                  </a:pathLst>
                </a:custGeom>
                <a:ln w="76200" cap="rnd">
                  <a:solidFill>
                    <a:srgbClr val="041E4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 rot="5400000">
                  <a:off x="1964850" y="2124073"/>
                  <a:ext cx="731520" cy="45719"/>
                </a:xfrm>
                <a:custGeom>
                  <a:avLst/>
                  <a:gdLst>
                    <a:gd name="connsiteX0" fmla="*/ 1403350 w 1403350"/>
                    <a:gd name="connsiteY0" fmla="*/ 0 h 0"/>
                    <a:gd name="connsiteX1" fmla="*/ 0 w 140335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03350">
                      <a:moveTo>
                        <a:pt x="1403350" y="0"/>
                      </a:moveTo>
                      <a:lnTo>
                        <a:pt x="0" y="0"/>
                      </a:lnTo>
                    </a:path>
                  </a:pathLst>
                </a:custGeom>
                <a:ln w="76200" cap="rnd">
                  <a:solidFill>
                    <a:srgbClr val="041E42"/>
                  </a:solidFill>
                  <a:headEnd type="none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-2002145" y="2401889"/>
                <a:ext cx="4119263" cy="2105027"/>
                <a:chOff x="-1851333" y="1781173"/>
                <a:chExt cx="4119263" cy="2105027"/>
              </a:xfrm>
            </p:grpSpPr>
            <p:sp>
              <p:nvSpPr>
                <p:cNvPr id="61" name="Arc 60"/>
                <p:cNvSpPr/>
                <p:nvPr/>
              </p:nvSpPr>
              <p:spPr>
                <a:xfrm>
                  <a:off x="896330" y="2514600"/>
                  <a:ext cx="1371600" cy="1371600"/>
                </a:xfrm>
                <a:prstGeom prst="arc">
                  <a:avLst>
                    <a:gd name="adj1" fmla="val 10812873"/>
                    <a:gd name="adj2" fmla="val 16131434"/>
                  </a:avLst>
                </a:prstGeom>
                <a:ln w="76200" cap="rnd">
                  <a:solidFill>
                    <a:srgbClr val="3975B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61"/>
                <p:cNvSpPr/>
                <p:nvPr/>
              </p:nvSpPr>
              <p:spPr>
                <a:xfrm>
                  <a:off x="-1851333" y="3198812"/>
                  <a:ext cx="2743200" cy="77788"/>
                </a:xfrm>
                <a:custGeom>
                  <a:avLst/>
                  <a:gdLst>
                    <a:gd name="connsiteX0" fmla="*/ 1403350 w 1403350"/>
                    <a:gd name="connsiteY0" fmla="*/ 0 h 0"/>
                    <a:gd name="connsiteX1" fmla="*/ 0 w 140335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03350">
                      <a:moveTo>
                        <a:pt x="1403350" y="0"/>
                      </a:moveTo>
                      <a:lnTo>
                        <a:pt x="0" y="0"/>
                      </a:lnTo>
                    </a:path>
                  </a:pathLst>
                </a:custGeom>
                <a:ln w="76200" cap="rnd">
                  <a:solidFill>
                    <a:srgbClr val="3975B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62"/>
                <p:cNvSpPr/>
                <p:nvPr/>
              </p:nvSpPr>
              <p:spPr>
                <a:xfrm rot="5400000">
                  <a:off x="1186368" y="2124073"/>
                  <a:ext cx="731520" cy="45719"/>
                </a:xfrm>
                <a:custGeom>
                  <a:avLst/>
                  <a:gdLst>
                    <a:gd name="connsiteX0" fmla="*/ 1403350 w 1403350"/>
                    <a:gd name="connsiteY0" fmla="*/ 0 h 0"/>
                    <a:gd name="connsiteX1" fmla="*/ 0 w 140335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03350">
                      <a:moveTo>
                        <a:pt x="1403350" y="0"/>
                      </a:moveTo>
                      <a:lnTo>
                        <a:pt x="0" y="0"/>
                      </a:lnTo>
                    </a:path>
                  </a:pathLst>
                </a:custGeom>
                <a:ln w="76200" cap="rnd">
                  <a:solidFill>
                    <a:srgbClr val="3975BB"/>
                  </a:solidFill>
                  <a:headEnd type="none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/>
              <p:cNvGrpSpPr/>
              <p:nvPr/>
            </p:nvGrpSpPr>
            <p:grpSpPr>
              <a:xfrm>
                <a:off x="4909385" y="2401889"/>
                <a:ext cx="3216879" cy="2105027"/>
                <a:chOff x="570944" y="1781173"/>
                <a:chExt cx="3216879" cy="2105027"/>
              </a:xfrm>
            </p:grpSpPr>
            <p:sp>
              <p:nvSpPr>
                <p:cNvPr id="73" name="Arc 72"/>
                <p:cNvSpPr/>
                <p:nvPr/>
              </p:nvSpPr>
              <p:spPr>
                <a:xfrm>
                  <a:off x="2416223" y="2514600"/>
                  <a:ext cx="1371600" cy="1371600"/>
                </a:xfrm>
                <a:prstGeom prst="arc">
                  <a:avLst>
                    <a:gd name="adj1" fmla="val 10812873"/>
                    <a:gd name="adj2" fmla="val 16131434"/>
                  </a:avLst>
                </a:prstGeom>
                <a:ln w="76200" cap="rnd">
                  <a:solidFill>
                    <a:srgbClr val="43B0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570944" y="3198812"/>
                  <a:ext cx="1828800" cy="77788"/>
                </a:xfrm>
                <a:custGeom>
                  <a:avLst/>
                  <a:gdLst>
                    <a:gd name="connsiteX0" fmla="*/ 1403350 w 1403350"/>
                    <a:gd name="connsiteY0" fmla="*/ 0 h 0"/>
                    <a:gd name="connsiteX1" fmla="*/ 0 w 140335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03350">
                      <a:moveTo>
                        <a:pt x="1403350" y="0"/>
                      </a:moveTo>
                      <a:lnTo>
                        <a:pt x="0" y="0"/>
                      </a:lnTo>
                    </a:path>
                  </a:pathLst>
                </a:custGeom>
                <a:ln w="76200" cap="rnd">
                  <a:solidFill>
                    <a:srgbClr val="43B02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 rot="5400000">
                  <a:off x="2706261" y="2124073"/>
                  <a:ext cx="731520" cy="45719"/>
                </a:xfrm>
                <a:custGeom>
                  <a:avLst/>
                  <a:gdLst>
                    <a:gd name="connsiteX0" fmla="*/ 1403350 w 1403350"/>
                    <a:gd name="connsiteY0" fmla="*/ 0 h 0"/>
                    <a:gd name="connsiteX1" fmla="*/ 0 w 1403350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03350">
                      <a:moveTo>
                        <a:pt x="1403350" y="0"/>
                      </a:moveTo>
                      <a:lnTo>
                        <a:pt x="0" y="0"/>
                      </a:lnTo>
                    </a:path>
                  </a:pathLst>
                </a:custGeom>
                <a:ln w="76200" cap="rnd">
                  <a:solidFill>
                    <a:srgbClr val="43B02A"/>
                  </a:solidFill>
                  <a:headEnd type="none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897918" y="3271667"/>
                <a:ext cx="1066800" cy="1066800"/>
                <a:chOff x="8948129" y="2667000"/>
                <a:chExt cx="1066800" cy="1066800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8948129" y="266700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90500" dist="889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>
                  <a:spLocks noChangeAspect="1"/>
                </p:cNvSpPr>
                <p:nvPr/>
              </p:nvSpPr>
              <p:spPr>
                <a:xfrm>
                  <a:off x="9049730" y="2768601"/>
                  <a:ext cx="863598" cy="863598"/>
                </a:xfrm>
                <a:prstGeom prst="ellipse">
                  <a:avLst/>
                </a:prstGeom>
                <a:gradFill flip="none" rotWithShape="1">
                  <a:gsLst>
                    <a:gs pos="60000">
                      <a:schemeClr val="bg1"/>
                    </a:gs>
                    <a:gs pos="0">
                      <a:schemeClr val="bg1">
                        <a:lumMod val="92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3871911" y="3263900"/>
                <a:ext cx="1066800" cy="1066800"/>
                <a:chOff x="9726611" y="2667000"/>
                <a:chExt cx="1066800" cy="1066800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9726611" y="266700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90500" dist="889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>
                  <a:spLocks noChangeAspect="1"/>
                </p:cNvSpPr>
                <p:nvPr/>
              </p:nvSpPr>
              <p:spPr>
                <a:xfrm>
                  <a:off x="9828212" y="2768601"/>
                  <a:ext cx="863598" cy="863598"/>
                </a:xfrm>
                <a:prstGeom prst="ellipse">
                  <a:avLst/>
                </a:prstGeom>
                <a:gradFill flip="none" rotWithShape="1">
                  <a:gsLst>
                    <a:gs pos="60000">
                      <a:schemeClr val="bg1"/>
                    </a:gs>
                    <a:gs pos="0">
                      <a:schemeClr val="bg1">
                        <a:lumMod val="92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6892775" y="3263900"/>
                <a:ext cx="1066800" cy="1066800"/>
                <a:chOff x="10468022" y="2667000"/>
                <a:chExt cx="1066800" cy="1066800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10468022" y="2667000"/>
                  <a:ext cx="1066800" cy="10668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90500" dist="88900" dir="2700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Oval 89"/>
                <p:cNvSpPr>
                  <a:spLocks noChangeAspect="1"/>
                </p:cNvSpPr>
                <p:nvPr/>
              </p:nvSpPr>
              <p:spPr>
                <a:xfrm>
                  <a:off x="10569623" y="2768601"/>
                  <a:ext cx="863598" cy="863598"/>
                </a:xfrm>
                <a:prstGeom prst="ellipse">
                  <a:avLst/>
                </a:prstGeom>
                <a:gradFill flip="none" rotWithShape="1">
                  <a:gsLst>
                    <a:gs pos="60000">
                      <a:schemeClr val="bg1"/>
                    </a:gs>
                    <a:gs pos="0">
                      <a:schemeClr val="bg1">
                        <a:lumMod val="92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" name="TextBox 90"/>
              <p:cNvSpPr txBox="1"/>
              <p:nvPr/>
            </p:nvSpPr>
            <p:spPr>
              <a:xfrm>
                <a:off x="993808" y="4559300"/>
                <a:ext cx="797014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2023</a:t>
                </a:r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001998" y="2730500"/>
                <a:ext cx="806631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2025</a:t>
                </a:r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570256" y="4559300"/>
                <a:ext cx="1895071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2027 onward</a:t>
                </a:r>
                <a:endParaRPr lang="en-US" sz="2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46099" y="1198318"/>
                <a:ext cx="2595154" cy="90796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3975BB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Scale to ASEAN</a:t>
                </a:r>
              </a:p>
              <a:p>
                <a:pPr algn="ctr"/>
                <a:r>
                  <a:rPr lang="en-US" sz="1600" b="1" dirty="0" smtClean="0">
                    <a:solidFill>
                      <a:srgbClr val="3975BB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Start with Malaysia &amp; Singapore, Vietnam</a:t>
                </a:r>
                <a:endParaRPr lang="en-US" sz="1600" b="1" dirty="0">
                  <a:solidFill>
                    <a:srgbClr val="3975BB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517502" y="5397024"/>
                <a:ext cx="3715267" cy="907964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041E42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Scale to ASIA</a:t>
                </a:r>
              </a:p>
              <a:p>
                <a:pPr algn="ctr"/>
                <a:r>
                  <a:rPr lang="en-US" sz="1600" b="1" dirty="0" smtClean="0">
                    <a:solidFill>
                      <a:srgbClr val="041E42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Start with Japan and South Korea </a:t>
                </a:r>
                <a:endParaRPr lang="en-US" sz="1600" b="1" dirty="0">
                  <a:solidFill>
                    <a:srgbClr val="041E42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790205" y="863388"/>
                <a:ext cx="3300514" cy="1480752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43B02A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Scale to China and other potential territories </a:t>
                </a:r>
              </a:p>
              <a:p>
                <a:pPr algn="ctr"/>
                <a:endParaRPr lang="en-US" sz="1600" b="1" dirty="0">
                  <a:solidFill>
                    <a:srgbClr val="43B02A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  <a:p>
                <a:pPr algn="ctr"/>
                <a:r>
                  <a:rPr lang="en-US" sz="1600" b="1" dirty="0" smtClean="0">
                    <a:solidFill>
                      <a:srgbClr val="43B02A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Make content more accessible and up-to-dated</a:t>
                </a:r>
                <a:endParaRPr lang="en-US" sz="1600" b="1" dirty="0">
                  <a:solidFill>
                    <a:srgbClr val="43B02A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3885" y="3508489"/>
                <a:ext cx="593155" cy="593155"/>
              </a:xfrm>
              <a:prstGeom prst="rect">
                <a:avLst/>
              </a:prstGeom>
            </p:spPr>
          </p:pic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17" y="3515709"/>
            <a:ext cx="659677" cy="6596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63" y="3488970"/>
            <a:ext cx="659677" cy="6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480" y="6432799"/>
            <a:ext cx="12252960" cy="436298"/>
            <a:chOff x="-30480" y="6432799"/>
            <a:chExt cx="12252960" cy="436298"/>
          </a:xfrm>
        </p:grpSpPr>
        <p:sp>
          <p:nvSpPr>
            <p:cNvPr id="9" name="Rectangle 8"/>
            <p:cNvSpPr/>
            <p:nvPr/>
          </p:nvSpPr>
          <p:spPr>
            <a:xfrm>
              <a:off x="0" y="6520972"/>
              <a:ext cx="12188952" cy="347472"/>
            </a:xfrm>
            <a:prstGeom prst="rect">
              <a:avLst/>
            </a:prstGeom>
            <a:solidFill>
              <a:srgbClr val="39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flipV="1">
              <a:off x="-30480" y="6432799"/>
              <a:ext cx="12252960" cy="45719"/>
            </a:xfrm>
            <a:prstGeom prst="rect">
              <a:avLst/>
            </a:prstGeom>
            <a:solidFill>
              <a:srgbClr val="FED12C"/>
            </a:solidFill>
            <a:ln>
              <a:solidFill>
                <a:srgbClr val="FED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35"/>
            <a:stretch/>
          </p:blipFill>
          <p:spPr>
            <a:xfrm>
              <a:off x="9655758" y="6524812"/>
              <a:ext cx="2265590" cy="344285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7902-0153-4FD2-9F54-103DAEDF61B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47098"/>
            <a:ext cx="254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Tech for Kids Confidential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560" y="276363"/>
            <a:ext cx="505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975BB"/>
                </a:solidFill>
              </a:rPr>
              <a:t>Our </a:t>
            </a:r>
            <a:r>
              <a:rPr lang="en-US" sz="3200" b="1" dirty="0">
                <a:solidFill>
                  <a:srgbClr val="3975BB"/>
                </a:solidFill>
              </a:rPr>
              <a:t>Passionate Educators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52400" y="1175327"/>
            <a:ext cx="1588259" cy="4427868"/>
            <a:chOff x="69980" y="1607127"/>
            <a:chExt cx="1588259" cy="4427868"/>
          </a:xfrm>
        </p:grpSpPr>
        <p:grpSp>
          <p:nvGrpSpPr>
            <p:cNvPr id="28" name="Group 27"/>
            <p:cNvGrpSpPr/>
            <p:nvPr/>
          </p:nvGrpSpPr>
          <p:grpSpPr>
            <a:xfrm>
              <a:off x="69980" y="1607127"/>
              <a:ext cx="1588259" cy="1998222"/>
              <a:chOff x="243171" y="836430"/>
              <a:chExt cx="2093955" cy="2634449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62299" y="2886104"/>
                <a:ext cx="18556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Lay </a:t>
                </a:r>
                <a:r>
                  <a:rPr lang="en-US" sz="1600" dirty="0" err="1"/>
                  <a:t>Keang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Hok</a:t>
                </a:r>
                <a:endParaRPr lang="en-US" sz="1600" dirty="0"/>
              </a:p>
              <a:p>
                <a:pPr algn="ctr"/>
                <a:r>
                  <a:rPr lang="en-US" sz="1600" b="1" dirty="0"/>
                  <a:t>AI and Coding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825" t="1152" r="25226" b="10339"/>
              <a:stretch/>
            </p:blipFill>
            <p:spPr>
              <a:xfrm>
                <a:off x="243171" y="836430"/>
                <a:ext cx="2093955" cy="2087829"/>
              </a:xfrm>
              <a:prstGeom prst="flowChartConnector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71895" y="4023848"/>
              <a:ext cx="1578908" cy="2011147"/>
              <a:chOff x="329038" y="3700819"/>
              <a:chExt cx="2081627" cy="2651489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77" t="7664" r="48645" b="36933"/>
              <a:stretch/>
            </p:blipFill>
            <p:spPr>
              <a:xfrm>
                <a:off x="329038" y="3700819"/>
                <a:ext cx="2081627" cy="2084832"/>
              </a:xfrm>
              <a:prstGeom prst="flowChartConnector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412180" y="5767533"/>
                <a:ext cx="191534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Huy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Sophanna</a:t>
                </a:r>
                <a:endParaRPr lang="en-US" sz="1600" dirty="0"/>
              </a:p>
              <a:p>
                <a:pPr algn="ctr"/>
                <a:r>
                  <a:rPr lang="en-US" sz="1600" b="1" dirty="0"/>
                  <a:t>AI and Coding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2212658" y="1178190"/>
            <a:ext cx="1581340" cy="2148439"/>
            <a:chOff x="2742335" y="824575"/>
            <a:chExt cx="2084832" cy="283249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36" t="39034" r="22963" b="12464"/>
            <a:stretch/>
          </p:blipFill>
          <p:spPr>
            <a:xfrm>
              <a:off x="2742335" y="824575"/>
              <a:ext cx="2084832" cy="2084832"/>
            </a:xfrm>
            <a:prstGeom prst="flowChartConnector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742335" y="2886104"/>
              <a:ext cx="1970265" cy="77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Kann</a:t>
              </a:r>
              <a:r>
                <a:rPr lang="en-US" sz="1600" dirty="0"/>
                <a:t> </a:t>
              </a:r>
              <a:r>
                <a:rPr lang="en-US" sz="1600" dirty="0" err="1"/>
                <a:t>Bonpagna</a:t>
              </a:r>
              <a:endParaRPr lang="en-US" sz="1600" dirty="0"/>
            </a:p>
            <a:p>
              <a:pPr algn="ctr"/>
              <a:r>
                <a:rPr lang="en-US" sz="1600" b="1" dirty="0"/>
                <a:t>AI and Coding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072891" y="1183818"/>
            <a:ext cx="1950991" cy="2142810"/>
            <a:chOff x="5058829" y="756880"/>
            <a:chExt cx="2572180" cy="282507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32" t="2064" r="32952" b="36753"/>
            <a:stretch/>
          </p:blipFill>
          <p:spPr>
            <a:xfrm>
              <a:off x="5302504" y="756880"/>
              <a:ext cx="2084832" cy="2084832"/>
            </a:xfrm>
            <a:prstGeom prst="flowChartConnector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058829" y="2810988"/>
              <a:ext cx="2572180" cy="77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Sethy</a:t>
              </a:r>
              <a:r>
                <a:rPr lang="en-US" sz="1600" dirty="0"/>
                <a:t> </a:t>
              </a:r>
              <a:r>
                <a:rPr lang="en-US" sz="1600" dirty="0" err="1"/>
                <a:t>Boreth</a:t>
              </a:r>
              <a:endParaRPr lang="en-US" sz="1600" dirty="0"/>
            </a:p>
            <a:p>
              <a:pPr algn="ctr"/>
              <a:r>
                <a:rPr lang="en-US" sz="1600" b="1" dirty="0"/>
                <a:t>Coding and Robotic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25676" y="3606043"/>
            <a:ext cx="2417708" cy="2147020"/>
            <a:chOff x="4481268" y="3831237"/>
            <a:chExt cx="3187499" cy="2830623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9" t="-459" r="15253" b="459"/>
            <a:stretch/>
          </p:blipFill>
          <p:spPr>
            <a:xfrm>
              <a:off x="5047759" y="3831237"/>
              <a:ext cx="2091336" cy="2084832"/>
            </a:xfrm>
            <a:prstGeom prst="flowChartConnector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4481268" y="5890895"/>
              <a:ext cx="3187499" cy="770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Vuthy</a:t>
              </a:r>
              <a:r>
                <a:rPr lang="en-US" sz="1600" dirty="0"/>
                <a:t> </a:t>
              </a:r>
              <a:r>
                <a:rPr lang="en-US" sz="1600" dirty="0" err="1"/>
                <a:t>Oudomdavid</a:t>
              </a:r>
              <a:endParaRPr lang="en-US" sz="1600" dirty="0"/>
            </a:p>
            <a:p>
              <a:pPr algn="ctr"/>
              <a:r>
                <a:rPr lang="en-US" sz="1600" b="1" dirty="0"/>
                <a:t>Coding and Robotic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05667" y="3588092"/>
            <a:ext cx="1581339" cy="1996370"/>
            <a:chOff x="2646511" y="3786495"/>
            <a:chExt cx="2084832" cy="263200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90" t="13406" r="17538" b="34736"/>
            <a:stretch/>
          </p:blipFill>
          <p:spPr>
            <a:xfrm>
              <a:off x="2646511" y="3786495"/>
              <a:ext cx="2084832" cy="2084832"/>
            </a:xfrm>
            <a:prstGeom prst="flowChartConnector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743243" y="5833728"/>
              <a:ext cx="19153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Lun</a:t>
              </a:r>
              <a:r>
                <a:rPr lang="en-US" sz="1600" dirty="0"/>
                <a:t> Thun </a:t>
              </a:r>
              <a:r>
                <a:rPr lang="en-US" sz="1600" dirty="0" err="1"/>
                <a:t>Vuthi</a:t>
              </a:r>
              <a:endParaRPr lang="en-US" sz="1600" dirty="0"/>
            </a:p>
            <a:p>
              <a:pPr algn="ctr"/>
              <a:r>
                <a:rPr lang="en-US" sz="1600" b="1" dirty="0"/>
                <a:t>AI and Coding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269149" y="1183504"/>
            <a:ext cx="1585369" cy="2180471"/>
            <a:chOff x="7290933" y="1615332"/>
            <a:chExt cx="1585369" cy="218047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25" t="16026" r="187" b="35365"/>
            <a:stretch/>
          </p:blipFill>
          <p:spPr>
            <a:xfrm>
              <a:off x="7290933" y="1615332"/>
              <a:ext cx="1585369" cy="1581339"/>
            </a:xfrm>
            <a:prstGeom prst="flowChartConnector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7341832" y="3211028"/>
              <a:ext cx="145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Sut</a:t>
              </a:r>
              <a:r>
                <a:rPr lang="en-US" sz="1600" dirty="0"/>
                <a:t> </a:t>
              </a:r>
              <a:r>
                <a:rPr lang="en-US" sz="1600" dirty="0" err="1"/>
                <a:t>Lyladang</a:t>
              </a:r>
              <a:endParaRPr lang="en-US" sz="1600" dirty="0"/>
            </a:p>
            <a:p>
              <a:pPr algn="ctr"/>
              <a:r>
                <a:rPr lang="en-US" sz="1600" b="1" dirty="0"/>
                <a:t>Coding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74396" y="1171862"/>
            <a:ext cx="1581339" cy="2196655"/>
            <a:chOff x="9704440" y="1603662"/>
            <a:chExt cx="1581339" cy="219665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83" t="6236" r="21969" b="41016"/>
            <a:stretch/>
          </p:blipFill>
          <p:spPr>
            <a:xfrm>
              <a:off x="9704440" y="1603662"/>
              <a:ext cx="1581339" cy="1581339"/>
            </a:xfrm>
            <a:prstGeom prst="flowChartConnector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9748228" y="3215542"/>
              <a:ext cx="145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Eath</a:t>
              </a:r>
              <a:r>
                <a:rPr lang="en-US" sz="1600" dirty="0"/>
                <a:t> </a:t>
              </a:r>
              <a:r>
                <a:rPr lang="en-US" sz="1600" dirty="0" err="1"/>
                <a:t>Manith</a:t>
              </a:r>
              <a:endParaRPr lang="en-US" sz="1600" dirty="0"/>
            </a:p>
            <a:p>
              <a:pPr algn="ctr"/>
              <a:r>
                <a:rPr lang="en-US" sz="1600" b="1" dirty="0"/>
                <a:t>Coding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27069" y="3588092"/>
            <a:ext cx="1584390" cy="2148505"/>
            <a:chOff x="7239416" y="4407787"/>
            <a:chExt cx="1584390" cy="214850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67" t="11764" r="27605" b="43199"/>
            <a:stretch/>
          </p:blipFill>
          <p:spPr>
            <a:xfrm>
              <a:off x="7239416" y="4407787"/>
              <a:ext cx="1584390" cy="1581339"/>
            </a:xfrm>
            <a:prstGeom prst="flowChartConnector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319075" y="5971517"/>
              <a:ext cx="145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Lim </a:t>
              </a:r>
              <a:r>
                <a:rPr lang="en-US" sz="1600" dirty="0" err="1" smtClean="0"/>
                <a:t>chandalya</a:t>
              </a:r>
              <a:endParaRPr lang="en-US" sz="1600" dirty="0"/>
            </a:p>
            <a:p>
              <a:pPr algn="ctr"/>
              <a:r>
                <a:rPr lang="en-US" sz="1600" b="1" dirty="0"/>
                <a:t>Coding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96857" y="3591926"/>
            <a:ext cx="1581276" cy="2169469"/>
            <a:chOff x="9726901" y="4397808"/>
            <a:chExt cx="1581276" cy="216946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22" t="786" r="4372" b="1950"/>
            <a:stretch/>
          </p:blipFill>
          <p:spPr>
            <a:xfrm>
              <a:off x="9726901" y="4397808"/>
              <a:ext cx="1581276" cy="1581339"/>
            </a:xfrm>
            <a:prstGeom prst="flowChartConnector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9791148" y="5982502"/>
              <a:ext cx="145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/>
                <a:t>Saret</a:t>
              </a:r>
              <a:r>
                <a:rPr lang="en-US" sz="1600" dirty="0"/>
                <a:t> Dane</a:t>
              </a:r>
            </a:p>
            <a:p>
              <a:pPr algn="ctr"/>
              <a:r>
                <a:rPr lang="en-US" sz="1600" b="1" dirty="0"/>
                <a:t>Coding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315626" y="1171289"/>
            <a:ext cx="1812874" cy="4584269"/>
            <a:chOff x="9702744" y="1603089"/>
            <a:chExt cx="1812874" cy="4584269"/>
          </a:xfrm>
        </p:grpSpPr>
        <p:grpSp>
          <p:nvGrpSpPr>
            <p:cNvPr id="16" name="Group 15"/>
            <p:cNvGrpSpPr/>
            <p:nvPr/>
          </p:nvGrpSpPr>
          <p:grpSpPr>
            <a:xfrm>
              <a:off x="9702744" y="1603089"/>
              <a:ext cx="1812874" cy="2197228"/>
              <a:chOff x="9702744" y="1603089"/>
              <a:chExt cx="1812874" cy="2197228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75" t="25483" r="14385" b="24878"/>
              <a:stretch/>
            </p:blipFill>
            <p:spPr>
              <a:xfrm>
                <a:off x="9819489" y="1603089"/>
                <a:ext cx="1579385" cy="1581912"/>
              </a:xfrm>
              <a:prstGeom prst="ellipse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9702744" y="3215542"/>
                <a:ext cx="18128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Kuok </a:t>
                </a:r>
                <a:r>
                  <a:rPr lang="en-US" sz="1600" dirty="0" err="1"/>
                  <a:t>Chamroeun</a:t>
                </a:r>
                <a:endParaRPr lang="en-US" sz="1600" dirty="0"/>
              </a:p>
              <a:p>
                <a:pPr algn="ctr"/>
                <a:r>
                  <a:rPr lang="en-US" sz="1600" b="1" dirty="0"/>
                  <a:t>Kidpreneurs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9702744" y="4037843"/>
              <a:ext cx="1812874" cy="2149515"/>
              <a:chOff x="9702744" y="4037843"/>
              <a:chExt cx="1812874" cy="214951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76" t="2335" r="9419" b="24160"/>
              <a:stretch/>
            </p:blipFill>
            <p:spPr>
              <a:xfrm>
                <a:off x="9819489" y="4037843"/>
                <a:ext cx="1581912" cy="1581912"/>
              </a:xfrm>
              <a:prstGeom prst="flowChartConnector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9702744" y="5602583"/>
                <a:ext cx="18128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Lay </a:t>
                </a:r>
                <a:r>
                  <a:rPr lang="en-US" sz="1600" dirty="0" err="1"/>
                  <a:t>Sivhuang</a:t>
                </a:r>
                <a:endParaRPr lang="en-US" sz="1600" dirty="0"/>
              </a:p>
              <a:p>
                <a:pPr algn="ctr"/>
                <a:r>
                  <a:rPr lang="en-US" sz="1600" b="1" dirty="0"/>
                  <a:t>Kidpreneurs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55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480" y="6432799"/>
            <a:ext cx="12252960" cy="436298"/>
            <a:chOff x="-30480" y="6432799"/>
            <a:chExt cx="12252960" cy="436298"/>
          </a:xfrm>
        </p:grpSpPr>
        <p:sp>
          <p:nvSpPr>
            <p:cNvPr id="9" name="Rectangle 8"/>
            <p:cNvSpPr/>
            <p:nvPr/>
          </p:nvSpPr>
          <p:spPr>
            <a:xfrm>
              <a:off x="0" y="6520972"/>
              <a:ext cx="12188952" cy="347472"/>
            </a:xfrm>
            <a:prstGeom prst="rect">
              <a:avLst/>
            </a:prstGeom>
            <a:solidFill>
              <a:srgbClr val="39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flipV="1">
              <a:off x="-30480" y="6432799"/>
              <a:ext cx="12252960" cy="45719"/>
            </a:xfrm>
            <a:prstGeom prst="rect">
              <a:avLst/>
            </a:prstGeom>
            <a:solidFill>
              <a:srgbClr val="FED12C"/>
            </a:solidFill>
            <a:ln>
              <a:solidFill>
                <a:srgbClr val="FED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35"/>
            <a:stretch/>
          </p:blipFill>
          <p:spPr>
            <a:xfrm>
              <a:off x="9655758" y="6524812"/>
              <a:ext cx="2265590" cy="344285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7902-0153-4FD2-9F54-103DAEDF61B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47098"/>
            <a:ext cx="254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Tech for Kids Confidential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561" y="276363"/>
            <a:ext cx="4069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975BB"/>
                </a:solidFill>
              </a:rPr>
              <a:t>Our Executive Team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75720" y="1175175"/>
            <a:ext cx="3188151" cy="5257237"/>
            <a:chOff x="8956629" y="1146883"/>
            <a:chExt cx="3188151" cy="52572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22" t="4843" r="9856" b="33866"/>
            <a:stretch/>
          </p:blipFill>
          <p:spPr>
            <a:xfrm>
              <a:off x="9513922" y="1146883"/>
              <a:ext cx="2107551" cy="2103120"/>
            </a:xfrm>
            <a:prstGeom prst="flowChartConnector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9085462" y="4157351"/>
              <a:ext cx="3007066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Recognized Role Model for women in tech-entrepreneurship with national and regional awards on her outstanding leadership 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Regional Ambassador of Technovation Cambodia for 3 years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Executive Adviser for Technovation Cambodia.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64014" y="3312188"/>
              <a:ext cx="2573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HEANG Omuoy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956629" y="3586788"/>
              <a:ext cx="31881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Head of Partnership and Commercialization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8438" y="1175175"/>
            <a:ext cx="2870166" cy="5472681"/>
            <a:chOff x="6091459" y="1146883"/>
            <a:chExt cx="2870166" cy="547268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6" t="422" r="47611" b="32008"/>
            <a:stretch/>
          </p:blipFill>
          <p:spPr>
            <a:xfrm>
              <a:off x="6471947" y="1146883"/>
              <a:ext cx="2102768" cy="2103120"/>
            </a:xfrm>
            <a:prstGeom prst="flowChartConnector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161374" y="3299991"/>
              <a:ext cx="2573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HORM Chhorleang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36027" y="3698958"/>
              <a:ext cx="24240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Chief Operating Officer 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091459" y="4157351"/>
              <a:ext cx="2870166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Bachelor Degree of Science from Paragon International University 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4 years teaching experiences</a:t>
              </a:r>
            </a:p>
            <a:p>
              <a:pPr algn="ctr"/>
              <a:r>
                <a:rPr lang="en-US" sz="1400" dirty="0"/>
                <a:t>2 years+ experience in startup operation in education sector</a:t>
              </a:r>
            </a:p>
            <a:p>
              <a:pPr algn="ctr"/>
              <a:r>
                <a:rPr lang="en-US" sz="1400" dirty="0"/>
                <a:t> </a:t>
              </a:r>
            </a:p>
            <a:p>
              <a:pPr algn="ctr"/>
              <a:r>
                <a:rPr lang="en-US" sz="1400" dirty="0"/>
                <a:t>1</a:t>
              </a:r>
              <a:r>
                <a:rPr lang="en-US" sz="1400" baseline="30000" dirty="0"/>
                <a:t>st</a:t>
              </a:r>
              <a:r>
                <a:rPr lang="en-US" sz="1400" dirty="0"/>
                <a:t> batch of University Student Development Program 2018 (USDP) Graduate </a:t>
              </a:r>
            </a:p>
            <a:p>
              <a:pPr algn="just"/>
              <a:endParaRPr lang="en-US" sz="1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0C4E02-698B-EF40-8940-7AE5168D953C}"/>
              </a:ext>
            </a:extLst>
          </p:cNvPr>
          <p:cNvGrpSpPr/>
          <p:nvPr/>
        </p:nvGrpSpPr>
        <p:grpSpPr>
          <a:xfrm>
            <a:off x="878613" y="1165088"/>
            <a:ext cx="3086674" cy="5279514"/>
            <a:chOff x="772090" y="1136796"/>
            <a:chExt cx="3086674" cy="527951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BC26608-ECE7-854E-863E-C6E3B31BC851}"/>
                </a:ext>
              </a:extLst>
            </p:cNvPr>
            <p:cNvGrpSpPr/>
            <p:nvPr/>
          </p:nvGrpSpPr>
          <p:grpSpPr>
            <a:xfrm>
              <a:off x="797031" y="1136796"/>
              <a:ext cx="3061733" cy="3029301"/>
              <a:chOff x="797031" y="1136796"/>
              <a:chExt cx="3061733" cy="3029301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743" t="46480" r="30377" b="34264"/>
              <a:stretch/>
            </p:blipFill>
            <p:spPr>
              <a:xfrm>
                <a:off x="1241605" y="1136796"/>
                <a:ext cx="2085014" cy="2110793"/>
              </a:xfrm>
              <a:prstGeom prst="flowChartConnector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1043728" y="3301417"/>
                <a:ext cx="2573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PIDOR Lydet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031" y="3581322"/>
                <a:ext cx="30617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Head of Learning and Business Development</a:t>
                </a: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772090" y="4169541"/>
              <a:ext cx="3024044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UK’s Chevening Scholar, MSc Business Innovation at the University of London, UK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5 years+ experience with USAID’s ICT Innovation project, and the Ministry of Economic and Finance</a:t>
              </a:r>
            </a:p>
            <a:p>
              <a:pPr algn="ctr"/>
              <a:r>
                <a:rPr lang="en-US" sz="1400" dirty="0"/>
                <a:t> </a:t>
              </a:r>
            </a:p>
            <a:p>
              <a:pPr algn="ctr"/>
              <a:r>
                <a:rPr lang="en-US" sz="1400" dirty="0"/>
                <a:t>Strategic Adviser for Technovation Cambodia.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3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480" y="6432799"/>
            <a:ext cx="12252960" cy="436298"/>
            <a:chOff x="-30480" y="6432799"/>
            <a:chExt cx="12252960" cy="436298"/>
          </a:xfrm>
        </p:grpSpPr>
        <p:sp>
          <p:nvSpPr>
            <p:cNvPr id="9" name="Rectangle 8"/>
            <p:cNvSpPr/>
            <p:nvPr/>
          </p:nvSpPr>
          <p:spPr>
            <a:xfrm>
              <a:off x="0" y="6520972"/>
              <a:ext cx="12188952" cy="347472"/>
            </a:xfrm>
            <a:prstGeom prst="rect">
              <a:avLst/>
            </a:prstGeom>
            <a:solidFill>
              <a:srgbClr val="39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flipV="1">
              <a:off x="-30480" y="6432799"/>
              <a:ext cx="12252960" cy="45719"/>
            </a:xfrm>
            <a:prstGeom prst="rect">
              <a:avLst/>
            </a:prstGeom>
            <a:solidFill>
              <a:srgbClr val="FED12C"/>
            </a:solidFill>
            <a:ln>
              <a:solidFill>
                <a:srgbClr val="FED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35"/>
            <a:stretch/>
          </p:blipFill>
          <p:spPr>
            <a:xfrm>
              <a:off x="9655758" y="6524812"/>
              <a:ext cx="2265590" cy="344285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7902-0153-4FD2-9F54-103DAEDF61B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47098"/>
            <a:ext cx="254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Tech for Kids Confidential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4561" y="197832"/>
            <a:ext cx="5142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975BB"/>
                </a:solidFill>
              </a:rPr>
              <a:t>Our </a:t>
            </a:r>
            <a:r>
              <a:rPr lang="en-US" sz="3200" b="1" dirty="0" smtClean="0">
                <a:solidFill>
                  <a:srgbClr val="3975BB"/>
                </a:solidFill>
              </a:rPr>
              <a:t>Advisory Board</a:t>
            </a:r>
            <a:endParaRPr lang="en-US" sz="3200" b="1" dirty="0">
              <a:solidFill>
                <a:srgbClr val="3975BB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0C4E02-698B-EF40-8940-7AE5168D953C}"/>
              </a:ext>
            </a:extLst>
          </p:cNvPr>
          <p:cNvGrpSpPr/>
          <p:nvPr/>
        </p:nvGrpSpPr>
        <p:grpSpPr>
          <a:xfrm>
            <a:off x="561704" y="2960108"/>
            <a:ext cx="3894016" cy="3447968"/>
            <a:chOff x="630753" y="3303335"/>
            <a:chExt cx="3894016" cy="344796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BC26608-ECE7-854E-863E-C6E3B31BC851}"/>
                </a:ext>
              </a:extLst>
            </p:cNvPr>
            <p:cNvGrpSpPr/>
            <p:nvPr/>
          </p:nvGrpSpPr>
          <p:grpSpPr>
            <a:xfrm>
              <a:off x="1046895" y="3303335"/>
              <a:ext cx="3061733" cy="721934"/>
              <a:chOff x="1046895" y="3303335"/>
              <a:chExt cx="3061733" cy="721934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91071" y="3303335"/>
                <a:ext cx="2573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Dr. </a:t>
                </a:r>
                <a:r>
                  <a:rPr lang="en-US" dirty="0" smtClean="0"/>
                  <a:t>NGETH </a:t>
                </a:r>
                <a:r>
                  <a:rPr lang="en-US" dirty="0"/>
                  <a:t>Chou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46895" y="3686715"/>
                <a:ext cx="30617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Financial Advisor </a:t>
                </a:r>
                <a:endParaRPr lang="en-US" sz="1600" b="1" dirty="0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630753" y="4289090"/>
              <a:ext cx="3894016" cy="2462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Independent </a:t>
              </a:r>
              <a:r>
                <a:rPr lang="en-US" sz="1400" dirty="0"/>
                <a:t>Director, Finance Specialist, and Investor. </a:t>
              </a:r>
              <a:endParaRPr lang="en-US" sz="1400" dirty="0" smtClean="0"/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S</a:t>
              </a:r>
              <a:r>
                <a:rPr lang="en-US" sz="1400" dirty="0" smtClean="0"/>
                <a:t>enior </a:t>
              </a:r>
              <a:r>
                <a:rPr lang="en-US" sz="1400" dirty="0"/>
                <a:t>management consultant for 5 years, and also had a 10-year microfinance career primarily in product development, financial services, and investment. </a:t>
              </a:r>
              <a:endParaRPr lang="en-US" sz="1400" dirty="0" smtClean="0"/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F</a:t>
              </a:r>
              <a:r>
                <a:rPr lang="en-US" sz="1400" dirty="0" smtClean="0"/>
                <a:t>ounding </a:t>
              </a:r>
              <a:r>
                <a:rPr lang="en-US" sz="1400" dirty="0"/>
                <a:t>Chair of Solar Energy Association of Cambodia (SEAC), and General Manager who launched French insurance company.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83978" y="782934"/>
            <a:ext cx="3024044" cy="4763367"/>
            <a:chOff x="388651" y="717729"/>
            <a:chExt cx="3024044" cy="47633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38" t="-23" r="18252" b="7953"/>
            <a:stretch/>
          </p:blipFill>
          <p:spPr>
            <a:xfrm>
              <a:off x="852041" y="717729"/>
              <a:ext cx="2097268" cy="2103120"/>
            </a:xfrm>
            <a:prstGeom prst="flowChartConnector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30C4E02-698B-EF40-8940-7AE5168D953C}"/>
                </a:ext>
              </a:extLst>
            </p:cNvPr>
            <p:cNvGrpSpPr/>
            <p:nvPr/>
          </p:nvGrpSpPr>
          <p:grpSpPr>
            <a:xfrm>
              <a:off x="388651" y="2923231"/>
              <a:ext cx="3024044" cy="2557865"/>
              <a:chOff x="772088" y="2949196"/>
              <a:chExt cx="3024044" cy="2557865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BC26608-ECE7-854E-863E-C6E3B31BC851}"/>
                  </a:ext>
                </a:extLst>
              </p:cNvPr>
              <p:cNvGrpSpPr/>
              <p:nvPr/>
            </p:nvGrpSpPr>
            <p:grpSpPr>
              <a:xfrm>
                <a:off x="997420" y="2949196"/>
                <a:ext cx="2573383" cy="714934"/>
                <a:chOff x="997420" y="2949196"/>
                <a:chExt cx="2573383" cy="714934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997420" y="2949196"/>
                  <a:ext cx="257338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H.E. Dr. TAN Monivann</a:t>
                  </a:r>
                  <a:endParaRPr lang="en-US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248837" y="3325576"/>
                  <a:ext cx="20705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/>
                    <a:t>Strategic Advisor</a:t>
                  </a:r>
                  <a:endParaRPr lang="en-US" sz="1600" b="1" dirty="0"/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772088" y="3906623"/>
                <a:ext cx="3024044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Vice President of Mong Rethy Group</a:t>
                </a:r>
                <a:endParaRPr lang="en-US" sz="1400" dirty="0"/>
              </a:p>
              <a:p>
                <a:pPr algn="ctr"/>
                <a:endParaRPr lang="en-US" sz="1400" dirty="0"/>
              </a:p>
              <a:p>
                <a:pPr algn="ctr"/>
                <a:r>
                  <a:rPr lang="en-US" sz="1400" dirty="0" smtClean="0"/>
                  <a:t>Vice President of Cambodia Chamber of Commerce</a:t>
                </a:r>
                <a:endParaRPr lang="en-US" sz="1400" dirty="0"/>
              </a:p>
              <a:p>
                <a:pPr algn="ctr"/>
                <a:r>
                  <a:rPr lang="en-US" sz="1400" dirty="0"/>
                  <a:t> </a:t>
                </a:r>
              </a:p>
              <a:p>
                <a:pPr algn="ctr"/>
                <a:r>
                  <a:rPr lang="en-US" sz="1400" dirty="0" smtClean="0"/>
                  <a:t>Board Advisor of CWEA, YEAC, CYEA, CCA, NTTI, VASWA, HDAC</a:t>
                </a:r>
                <a:endParaRPr lang="en-US" sz="1400" dirty="0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603027" y="782607"/>
            <a:ext cx="3942410" cy="5649539"/>
            <a:chOff x="5444046" y="813047"/>
            <a:chExt cx="3942410" cy="5649539"/>
          </a:xfrm>
        </p:grpSpPr>
        <p:grpSp>
          <p:nvGrpSpPr>
            <p:cNvPr id="6" name="Group 5"/>
            <p:cNvGrpSpPr/>
            <p:nvPr/>
          </p:nvGrpSpPr>
          <p:grpSpPr>
            <a:xfrm>
              <a:off x="5444046" y="2990548"/>
              <a:ext cx="3942410" cy="3472038"/>
              <a:chOff x="5476859" y="2990548"/>
              <a:chExt cx="3942410" cy="3472038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161372" y="2990548"/>
                <a:ext cx="2573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Dr. LENG Phirom</a:t>
                </a:r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236026" y="3391528"/>
                <a:ext cx="24240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Education and Curriculum Advisor</a:t>
                </a:r>
                <a:endParaRPr lang="en-US" sz="1600" b="1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476859" y="4000373"/>
                <a:ext cx="3942410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President of the Kirirom Institute of Technology</a:t>
                </a:r>
                <a:endParaRPr lang="en-US" sz="1400" dirty="0"/>
              </a:p>
              <a:p>
                <a:pPr algn="ctr"/>
                <a:endParaRPr lang="en-US" sz="1400" dirty="0"/>
              </a:p>
              <a:p>
                <a:pPr algn="ctr"/>
                <a:r>
                  <a:rPr lang="en-US" sz="1400" dirty="0" smtClean="0"/>
                  <a:t>Former Head </a:t>
                </a:r>
                <a:r>
                  <a:rPr lang="en-US" sz="1400" dirty="0"/>
                  <a:t>of the Education Unit of the Cambodia Development Resource </a:t>
                </a:r>
                <a:r>
                  <a:rPr lang="en-US" sz="1400" dirty="0" smtClean="0"/>
                  <a:t>Institute</a:t>
                </a:r>
              </a:p>
              <a:p>
                <a:pPr algn="ctr"/>
                <a:endParaRPr lang="en-US" sz="1400" dirty="0"/>
              </a:p>
              <a:p>
                <a:pPr algn="ctr"/>
                <a:r>
                  <a:rPr lang="en-US" sz="1400" dirty="0"/>
                  <a:t>H</a:t>
                </a:r>
                <a:r>
                  <a:rPr lang="en-US" sz="1400" dirty="0" smtClean="0"/>
                  <a:t>igher </a:t>
                </a:r>
                <a:r>
                  <a:rPr lang="en-US" sz="1400" dirty="0"/>
                  <a:t>education consultant at the Southern University of Science and Technology of China in Shenzhen, </a:t>
                </a:r>
                <a:r>
                  <a:rPr lang="en-US" sz="1400" dirty="0" smtClean="0"/>
                  <a:t>China</a:t>
                </a:r>
              </a:p>
              <a:p>
                <a:pPr algn="ctr"/>
                <a:endParaRPr lang="en-US" sz="1400" dirty="0"/>
              </a:p>
              <a:p>
                <a:pPr algn="ctr"/>
                <a:r>
                  <a:rPr lang="en-US" sz="1400" dirty="0" smtClean="0"/>
                  <a:t>Founding </a:t>
                </a:r>
                <a:r>
                  <a:rPr lang="en-US" sz="1400" dirty="0"/>
                  <a:t>President of the Comparative Education Society of Cambodia (CESCam)</a:t>
                </a: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" t="257" r="4972" b="-257"/>
            <a:stretch/>
          </p:blipFill>
          <p:spPr>
            <a:xfrm>
              <a:off x="6362254" y="813047"/>
              <a:ext cx="2105992" cy="2103120"/>
            </a:xfrm>
            <a:prstGeom prst="flowChartConnector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t="4712" r="20900" b="32717"/>
          <a:stretch/>
        </p:blipFill>
        <p:spPr>
          <a:xfrm>
            <a:off x="1457152" y="782607"/>
            <a:ext cx="2103120" cy="210312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3378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480" y="6432799"/>
            <a:ext cx="12252960" cy="436298"/>
            <a:chOff x="-30480" y="6432799"/>
            <a:chExt cx="12252960" cy="436298"/>
          </a:xfrm>
        </p:grpSpPr>
        <p:sp>
          <p:nvSpPr>
            <p:cNvPr id="9" name="Rectangle 8"/>
            <p:cNvSpPr/>
            <p:nvPr/>
          </p:nvSpPr>
          <p:spPr>
            <a:xfrm>
              <a:off x="0" y="6520972"/>
              <a:ext cx="12188952" cy="347472"/>
            </a:xfrm>
            <a:prstGeom prst="rect">
              <a:avLst/>
            </a:prstGeom>
            <a:solidFill>
              <a:srgbClr val="39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flipV="1">
              <a:off x="-30480" y="6432799"/>
              <a:ext cx="12252960" cy="45719"/>
            </a:xfrm>
            <a:prstGeom prst="rect">
              <a:avLst/>
            </a:prstGeom>
            <a:solidFill>
              <a:srgbClr val="FED12C"/>
            </a:solidFill>
            <a:ln>
              <a:solidFill>
                <a:srgbClr val="FED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35"/>
            <a:stretch/>
          </p:blipFill>
          <p:spPr>
            <a:xfrm>
              <a:off x="9655758" y="6524812"/>
              <a:ext cx="2265590" cy="344285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7902-0153-4FD2-9F54-103DAEDF61B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75500" y="3616196"/>
            <a:ext cx="50379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hlinkClick r:id="rId3"/>
              </a:rPr>
              <a:t>www.techforkids.asia</a:t>
            </a:r>
            <a:endParaRPr lang="en-US" sz="2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3975BB"/>
                </a:solidFill>
              </a:rPr>
              <a:t>fb.com/techforkids.asia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3975BB"/>
                </a:solidFill>
                <a:hlinkClick r:id="rId4"/>
              </a:rPr>
              <a:t>chhorleang@techforkids.asia</a:t>
            </a:r>
            <a:endParaRPr lang="en-US" sz="2400" dirty="0" smtClean="0">
              <a:solidFill>
                <a:srgbClr val="3975BB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3975BB"/>
                </a:solidFill>
              </a:rPr>
              <a:t>c</a:t>
            </a:r>
            <a:r>
              <a:rPr lang="en-US" sz="2400" dirty="0" smtClean="0">
                <a:solidFill>
                  <a:srgbClr val="3975BB"/>
                </a:solidFill>
              </a:rPr>
              <a:t>hhorleang.horm@gmail.com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3975BB"/>
                </a:solidFill>
              </a:rPr>
              <a:t>(+855) 86 </a:t>
            </a:r>
            <a:r>
              <a:rPr lang="en-US" sz="2400" dirty="0">
                <a:solidFill>
                  <a:srgbClr val="3975BB"/>
                </a:solidFill>
              </a:rPr>
              <a:t>248 777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20972"/>
            <a:ext cx="2823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Tech for Kids Confidential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0436" y="1807521"/>
            <a:ext cx="9831129" cy="2462213"/>
          </a:xfrm>
          <a:prstGeom prst="rect">
            <a:avLst/>
          </a:prstGeom>
          <a:solidFill>
            <a:srgbClr val="3975BB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The leading education provider on tech and entrepreneurship learning for the next generation</a:t>
            </a:r>
            <a:r>
              <a:rPr lang="en-US" sz="2800" b="1" dirty="0" smtClean="0">
                <a:solidFill>
                  <a:srgbClr val="FED12C"/>
                </a:solidFill>
              </a:rPr>
              <a:t>!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ED12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64" y="236222"/>
            <a:ext cx="3522472" cy="140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480" y="6432799"/>
            <a:ext cx="12252960" cy="436298"/>
            <a:chOff x="-30480" y="6432799"/>
            <a:chExt cx="12252960" cy="436298"/>
          </a:xfrm>
        </p:grpSpPr>
        <p:sp>
          <p:nvSpPr>
            <p:cNvPr id="9" name="Rectangle 8"/>
            <p:cNvSpPr/>
            <p:nvPr/>
          </p:nvSpPr>
          <p:spPr>
            <a:xfrm>
              <a:off x="0" y="6520972"/>
              <a:ext cx="12188952" cy="347472"/>
            </a:xfrm>
            <a:prstGeom prst="rect">
              <a:avLst/>
            </a:prstGeom>
            <a:solidFill>
              <a:srgbClr val="39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flipV="1">
              <a:off x="-30480" y="6432799"/>
              <a:ext cx="12252960" cy="45719"/>
            </a:xfrm>
            <a:prstGeom prst="rect">
              <a:avLst/>
            </a:prstGeom>
            <a:solidFill>
              <a:srgbClr val="FED12C"/>
            </a:solidFill>
            <a:ln>
              <a:solidFill>
                <a:srgbClr val="FED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35"/>
            <a:stretch/>
          </p:blipFill>
          <p:spPr>
            <a:xfrm>
              <a:off x="9655758" y="6524812"/>
              <a:ext cx="2265590" cy="344285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7902-0153-4FD2-9F54-103DAEDF61B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20972"/>
            <a:ext cx="2823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Tech for Kids Confidential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7024" y="2736503"/>
            <a:ext cx="6817952" cy="1384995"/>
          </a:xfrm>
          <a:prstGeom prst="rect">
            <a:avLst/>
          </a:prstGeom>
          <a:solidFill>
            <a:srgbClr val="3975BB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Technology is changing the world</a:t>
            </a:r>
            <a:r>
              <a:rPr lang="en-US" sz="2800" b="1" dirty="0" smtClean="0">
                <a:solidFill>
                  <a:srgbClr val="FED12C"/>
                </a:solidFill>
              </a:rPr>
              <a:t>!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7902-0153-4FD2-9F54-103DAEDF61B0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3975B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46" t="23246" r="23044" b="34557"/>
            <a:stretch/>
          </p:blipFill>
          <p:spPr>
            <a:xfrm>
              <a:off x="3288990" y="877313"/>
              <a:ext cx="5614021" cy="321868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B219E5C-5044-D744-B4A0-CA581E7FA39D}"/>
              </a:ext>
            </a:extLst>
          </p:cNvPr>
          <p:cNvSpPr/>
          <p:nvPr/>
        </p:nvSpPr>
        <p:spPr>
          <a:xfrm>
            <a:off x="5365359" y="4163147"/>
            <a:ext cx="2289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anose="020B0603020102020204" pitchFamily="34" charset="0"/>
                <a:ea typeface="Apple Symbols" panose="02000000000000000000" pitchFamily="2" charset="-79"/>
                <a:cs typeface="Romnea" panose="02000500000000000000" pitchFamily="2" charset="77"/>
              </a:rPr>
              <a:t>LEARN DIFFERENT</a:t>
            </a:r>
          </a:p>
        </p:txBody>
      </p:sp>
    </p:spTree>
    <p:extLst>
      <p:ext uri="{BB962C8B-B14F-4D97-AF65-F5344CB8AC3E}">
        <p14:creationId xmlns:p14="http://schemas.microsoft.com/office/powerpoint/2010/main" val="16837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480" y="6432799"/>
            <a:ext cx="12252960" cy="436298"/>
            <a:chOff x="-30480" y="6432799"/>
            <a:chExt cx="12252960" cy="436298"/>
          </a:xfrm>
        </p:grpSpPr>
        <p:sp>
          <p:nvSpPr>
            <p:cNvPr id="9" name="Rectangle 8"/>
            <p:cNvSpPr/>
            <p:nvPr/>
          </p:nvSpPr>
          <p:spPr>
            <a:xfrm>
              <a:off x="0" y="6520972"/>
              <a:ext cx="12188952" cy="347472"/>
            </a:xfrm>
            <a:prstGeom prst="rect">
              <a:avLst/>
            </a:prstGeom>
            <a:solidFill>
              <a:srgbClr val="39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flipV="1">
              <a:off x="-30480" y="6432799"/>
              <a:ext cx="12252960" cy="45719"/>
            </a:xfrm>
            <a:prstGeom prst="rect">
              <a:avLst/>
            </a:prstGeom>
            <a:solidFill>
              <a:srgbClr val="FED12C"/>
            </a:solidFill>
            <a:ln>
              <a:solidFill>
                <a:srgbClr val="FED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35"/>
            <a:stretch/>
          </p:blipFill>
          <p:spPr>
            <a:xfrm>
              <a:off x="9655758" y="6524812"/>
              <a:ext cx="2265590" cy="344285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7902-0153-4FD2-9F54-103DAEDF61B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47098"/>
            <a:ext cx="254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Tech for Kids Confidential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2188952" cy="7171194"/>
          </a:xfrm>
          <a:prstGeom prst="rect">
            <a:avLst/>
          </a:prstGeom>
          <a:solidFill>
            <a:srgbClr val="3975BB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1"/>
                </a:solidFill>
              </a:rPr>
              <a:t>The leading education provider on tech and entrepreneurship learning for the next </a:t>
            </a:r>
            <a:r>
              <a:rPr lang="en-US" sz="4000" b="1" dirty="0" smtClean="0">
                <a:solidFill>
                  <a:schemeClr val="bg1"/>
                </a:solidFill>
              </a:rPr>
              <a:t>generation</a:t>
            </a:r>
            <a:r>
              <a:rPr lang="en-US" sz="4000" b="1" dirty="0" smtClean="0">
                <a:solidFill>
                  <a:srgbClr val="FED12C"/>
                </a:solidFill>
              </a:rPr>
              <a:t>!</a:t>
            </a:r>
          </a:p>
          <a:p>
            <a:pPr algn="ctr"/>
            <a:endParaRPr lang="en-US" sz="4000" b="1" dirty="0" smtClean="0">
              <a:solidFill>
                <a:srgbClr val="FED12C"/>
              </a:solidFill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480" y="6432799"/>
            <a:ext cx="12252960" cy="436298"/>
            <a:chOff x="-30480" y="6432799"/>
            <a:chExt cx="12252960" cy="436298"/>
          </a:xfrm>
        </p:grpSpPr>
        <p:sp>
          <p:nvSpPr>
            <p:cNvPr id="9" name="Rectangle 8"/>
            <p:cNvSpPr/>
            <p:nvPr/>
          </p:nvSpPr>
          <p:spPr>
            <a:xfrm>
              <a:off x="0" y="6520972"/>
              <a:ext cx="12188952" cy="347472"/>
            </a:xfrm>
            <a:prstGeom prst="rect">
              <a:avLst/>
            </a:prstGeom>
            <a:solidFill>
              <a:srgbClr val="39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flipV="1">
              <a:off x="-30480" y="6432799"/>
              <a:ext cx="12252960" cy="45719"/>
            </a:xfrm>
            <a:prstGeom prst="rect">
              <a:avLst/>
            </a:prstGeom>
            <a:solidFill>
              <a:srgbClr val="FED12C"/>
            </a:solidFill>
            <a:ln>
              <a:solidFill>
                <a:srgbClr val="FED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35"/>
            <a:stretch/>
          </p:blipFill>
          <p:spPr>
            <a:xfrm>
              <a:off x="9655758" y="6524812"/>
              <a:ext cx="2265590" cy="344285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7902-0153-4FD2-9F54-103DAEDF61B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47098"/>
            <a:ext cx="254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Tech for Kids Confidential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088" y="313669"/>
            <a:ext cx="107647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975BB"/>
                </a:solidFill>
              </a:rPr>
              <a:t>Vision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To be </a:t>
            </a:r>
            <a:r>
              <a:rPr lang="en" sz="2400" dirty="0"/>
              <a:t>the leading </a:t>
            </a:r>
            <a:r>
              <a:rPr lang="en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learning path that bridges students to their best innovation through </a:t>
            </a:r>
            <a:r>
              <a:rPr lang="en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</a:t>
            </a:r>
            <a:r>
              <a:rPr lang="en" sz="2400" dirty="0" smtClean="0">
                <a:ea typeface="Calibri"/>
                <a:cs typeface="Calibri"/>
                <a:sym typeface="Calibri"/>
              </a:rPr>
              <a:t>21</a:t>
            </a:r>
            <a:r>
              <a:rPr lang="en" sz="2400" baseline="30000" dirty="0" smtClean="0">
                <a:ea typeface="Calibri"/>
                <a:cs typeface="Calibri"/>
                <a:sym typeface="Calibri"/>
              </a:rPr>
              <a:t>st</a:t>
            </a:r>
            <a:r>
              <a:rPr lang="en" sz="2400" dirty="0" smtClean="0">
                <a:ea typeface="Calibri"/>
                <a:cs typeface="Calibri"/>
                <a:sym typeface="Calibri"/>
              </a:rPr>
              <a:t> cenury skills </a:t>
            </a:r>
            <a:r>
              <a:rPr lang="en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and </a:t>
            </a:r>
            <a:r>
              <a:rPr lang="en" sz="2400" dirty="0"/>
              <a:t>technology</a:t>
            </a:r>
            <a:r>
              <a:rPr lang="en-US" sz="2400" dirty="0"/>
              <a:t> </a:t>
            </a:r>
            <a:r>
              <a:rPr lang="en-US" sz="2400" dirty="0" smtClean="0"/>
              <a:t>practices in ASIA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2088" y="1983333"/>
            <a:ext cx="1122548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975BB"/>
                </a:solidFill>
              </a:rPr>
              <a:t>Mission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Tech for kids provides </a:t>
            </a:r>
            <a:r>
              <a:rPr lang="en-US" sz="2400" dirty="0" smtClean="0"/>
              <a:t>and ensures a new dynamic and practical learning and teaching environment </a:t>
            </a:r>
            <a:r>
              <a:rPr lang="en-US" sz="2400" dirty="0"/>
              <a:t>where students can best </a:t>
            </a:r>
            <a:r>
              <a:rPr lang="en-US" sz="2400" dirty="0" smtClean="0"/>
              <a:t>learn, think and </a:t>
            </a:r>
            <a:r>
              <a:rPr lang="en-US" sz="2400" dirty="0"/>
              <a:t>apply their </a:t>
            </a:r>
            <a:r>
              <a:rPr lang="en-US" sz="2400" dirty="0" smtClean="0"/>
              <a:t>knowledge to bring their project to life </a:t>
            </a:r>
            <a:r>
              <a:rPr lang="en-US" sz="2400" dirty="0"/>
              <a:t>by using technological innovation concepts </a:t>
            </a:r>
            <a:r>
              <a:rPr lang="en-US" sz="2400" dirty="0" smtClean="0"/>
              <a:t>through: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Artificial </a:t>
            </a:r>
            <a:r>
              <a:rPr lang="en-US" sz="2400" dirty="0"/>
              <a:t>Intelligence (AI), </a:t>
            </a:r>
            <a:endParaRPr lang="en-US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Robotic and Engineering,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Coding,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Digital Citizenship and Entrepreneurship programs.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36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480" y="6432799"/>
            <a:ext cx="12252960" cy="436298"/>
            <a:chOff x="-30480" y="6432799"/>
            <a:chExt cx="12252960" cy="436298"/>
          </a:xfrm>
        </p:grpSpPr>
        <p:sp>
          <p:nvSpPr>
            <p:cNvPr id="9" name="Rectangle 8"/>
            <p:cNvSpPr/>
            <p:nvPr/>
          </p:nvSpPr>
          <p:spPr>
            <a:xfrm>
              <a:off x="0" y="6520972"/>
              <a:ext cx="12188952" cy="347472"/>
            </a:xfrm>
            <a:prstGeom prst="rect">
              <a:avLst/>
            </a:prstGeom>
            <a:solidFill>
              <a:srgbClr val="39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flipV="1">
              <a:off x="-30480" y="6432799"/>
              <a:ext cx="12252960" cy="45719"/>
            </a:xfrm>
            <a:prstGeom prst="rect">
              <a:avLst/>
            </a:prstGeom>
            <a:solidFill>
              <a:srgbClr val="FED12C"/>
            </a:solidFill>
            <a:ln>
              <a:solidFill>
                <a:srgbClr val="FED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35"/>
            <a:stretch/>
          </p:blipFill>
          <p:spPr>
            <a:xfrm>
              <a:off x="9655758" y="6524812"/>
              <a:ext cx="2265590" cy="344285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7902-0153-4FD2-9F54-103DAEDF61B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47098"/>
            <a:ext cx="2547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Tech for Kids Confidential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528" y="226881"/>
            <a:ext cx="112832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975BB"/>
                </a:solidFill>
              </a:rPr>
              <a:t>Goals </a:t>
            </a:r>
          </a:p>
          <a:p>
            <a:r>
              <a:rPr lang="en-US" sz="2800" b="1" dirty="0" smtClean="0">
                <a:solidFill>
                  <a:srgbClr val="3975BB"/>
                </a:solidFill>
              </a:rPr>
              <a:t>To accomplish the aforementioned mission, Tech for Kids aims to: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Ensure the quality and relevancy of the programs to real-world innovations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Build a lifelong learning and self-explored habit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Ignite the creativity in every student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Foster a collaborative and teamwork environment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Open to the free exchange of ideas between students and mentors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Enhance the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skills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Connect students to the world of innovation space and tech eco-system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Spark student engagement with a new way of learning, thinking and creating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Open doors to endless possibility through tech-education</a:t>
            </a:r>
          </a:p>
        </p:txBody>
      </p:sp>
    </p:spTree>
    <p:extLst>
      <p:ext uri="{BB962C8B-B14F-4D97-AF65-F5344CB8AC3E}">
        <p14:creationId xmlns:p14="http://schemas.microsoft.com/office/powerpoint/2010/main" val="15425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480" y="6432799"/>
            <a:ext cx="12252960" cy="436298"/>
            <a:chOff x="-30480" y="6432799"/>
            <a:chExt cx="12252960" cy="436298"/>
          </a:xfrm>
        </p:grpSpPr>
        <p:sp>
          <p:nvSpPr>
            <p:cNvPr id="9" name="Rectangle 8"/>
            <p:cNvSpPr/>
            <p:nvPr/>
          </p:nvSpPr>
          <p:spPr>
            <a:xfrm>
              <a:off x="0" y="6520972"/>
              <a:ext cx="12188952" cy="347472"/>
            </a:xfrm>
            <a:prstGeom prst="rect">
              <a:avLst/>
            </a:prstGeom>
            <a:solidFill>
              <a:srgbClr val="39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flipV="1">
              <a:off x="-30480" y="6432799"/>
              <a:ext cx="12252960" cy="45719"/>
            </a:xfrm>
            <a:prstGeom prst="rect">
              <a:avLst/>
            </a:prstGeom>
            <a:solidFill>
              <a:srgbClr val="FED12C"/>
            </a:solidFill>
            <a:ln>
              <a:solidFill>
                <a:srgbClr val="FED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35"/>
            <a:stretch/>
          </p:blipFill>
          <p:spPr>
            <a:xfrm>
              <a:off x="9655758" y="6524812"/>
              <a:ext cx="2265590" cy="344285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7902-0153-4FD2-9F54-103DAEDF61B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520972"/>
            <a:ext cx="2403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Tech for Kids Confidential 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50293" y="1089259"/>
            <a:ext cx="2860766" cy="4171442"/>
            <a:chOff x="1534886" y="835370"/>
            <a:chExt cx="2860766" cy="4703282"/>
          </a:xfrm>
        </p:grpSpPr>
        <p:sp>
          <p:nvSpPr>
            <p:cNvPr id="13" name="Rectangle 12"/>
            <p:cNvSpPr/>
            <p:nvPr/>
          </p:nvSpPr>
          <p:spPr>
            <a:xfrm>
              <a:off x="1534886" y="836023"/>
              <a:ext cx="2860766" cy="4702629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68780" y="835370"/>
              <a:ext cx="2592977" cy="75405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3975BB"/>
                  </a:solidFill>
                </a:rPr>
                <a:t>Robotic and Engineering Program  </a:t>
              </a:r>
              <a:endParaRPr lang="en-US" b="1" dirty="0">
                <a:solidFill>
                  <a:srgbClr val="3975BB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69284" y="1089257"/>
            <a:ext cx="2860766" cy="3417431"/>
            <a:chOff x="1534886" y="835370"/>
            <a:chExt cx="2860766" cy="4703282"/>
          </a:xfrm>
        </p:grpSpPr>
        <p:sp>
          <p:nvSpPr>
            <p:cNvPr id="16" name="Rectangle 15"/>
            <p:cNvSpPr/>
            <p:nvPr/>
          </p:nvSpPr>
          <p:spPr>
            <a:xfrm>
              <a:off x="1534886" y="836023"/>
              <a:ext cx="2860766" cy="4702629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68780" y="835370"/>
              <a:ext cx="2592977" cy="903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3975BB"/>
                  </a:solidFill>
                </a:rPr>
                <a:t>Artificial Intelligent (AI) Program </a:t>
              </a:r>
              <a:endParaRPr lang="en-US" b="1" dirty="0">
                <a:solidFill>
                  <a:srgbClr val="3975BB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63944" y="1089257"/>
            <a:ext cx="2860766" cy="2620602"/>
            <a:chOff x="1534886" y="835370"/>
            <a:chExt cx="2860766" cy="4703282"/>
          </a:xfrm>
        </p:grpSpPr>
        <p:sp>
          <p:nvSpPr>
            <p:cNvPr id="19" name="Rectangle 18"/>
            <p:cNvSpPr/>
            <p:nvPr/>
          </p:nvSpPr>
          <p:spPr>
            <a:xfrm>
              <a:off x="1534886" y="836023"/>
              <a:ext cx="2860766" cy="4702629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68780" y="835370"/>
              <a:ext cx="2592977" cy="115999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3975BB"/>
                  </a:solidFill>
                </a:rPr>
                <a:t>Entrepreneurship Program </a:t>
              </a:r>
              <a:endParaRPr lang="en-US" b="1" dirty="0">
                <a:solidFill>
                  <a:srgbClr val="3975BB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1098" y="1089258"/>
            <a:ext cx="2961172" cy="4815157"/>
            <a:chOff x="81098" y="501422"/>
            <a:chExt cx="2961172" cy="5393150"/>
          </a:xfrm>
        </p:grpSpPr>
        <p:grpSp>
          <p:nvGrpSpPr>
            <p:cNvPr id="11" name="Group 10"/>
            <p:cNvGrpSpPr/>
            <p:nvPr/>
          </p:nvGrpSpPr>
          <p:grpSpPr>
            <a:xfrm>
              <a:off x="131302" y="501422"/>
              <a:ext cx="2860766" cy="5393150"/>
              <a:chOff x="1534886" y="835370"/>
              <a:chExt cx="2860766" cy="768682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534886" y="836022"/>
                <a:ext cx="2860766" cy="7686171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68780" y="835370"/>
                <a:ext cx="2592977" cy="102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3975BB"/>
                    </a:solidFill>
                  </a:rPr>
                  <a:t>Computer Science </a:t>
                </a:r>
              </a:p>
              <a:p>
                <a:pPr algn="ctr"/>
                <a:r>
                  <a:rPr lang="en-US" b="1" dirty="0" smtClean="0">
                    <a:solidFill>
                      <a:srgbClr val="3975BB"/>
                    </a:solidFill>
                  </a:rPr>
                  <a:t>Fundamental Program</a:t>
                </a:r>
                <a:endParaRPr lang="en-US" b="1" dirty="0">
                  <a:solidFill>
                    <a:srgbClr val="3975BB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1098" y="1283728"/>
              <a:ext cx="2961172" cy="4295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Coding for Kids</a:t>
              </a:r>
            </a:p>
            <a:p>
              <a:pPr algn="ctr"/>
              <a:r>
                <a:rPr lang="en-US" dirty="0" smtClean="0"/>
                <a:t>Coding for Kid 1: Course A</a:t>
              </a:r>
            </a:p>
            <a:p>
              <a:pPr algn="ctr"/>
              <a:r>
                <a:rPr lang="en-US" dirty="0" smtClean="0"/>
                <a:t>Coding for Kid </a:t>
              </a:r>
              <a:r>
                <a:rPr lang="en-US" dirty="0"/>
                <a:t>2: Course B</a:t>
              </a:r>
              <a:endParaRPr lang="en-US" dirty="0" smtClean="0"/>
            </a:p>
            <a:p>
              <a:pPr algn="ctr"/>
              <a:r>
                <a:rPr lang="en-US" dirty="0" smtClean="0"/>
                <a:t>Coding for Kid </a:t>
              </a:r>
              <a:r>
                <a:rPr lang="en-US" dirty="0"/>
                <a:t>3: Course C</a:t>
              </a:r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r>
                <a:rPr lang="en-US" b="1" i="1" dirty="0" smtClean="0"/>
                <a:t>Young Coders</a:t>
              </a:r>
              <a:endParaRPr lang="en-US" b="1" i="1" dirty="0"/>
            </a:p>
            <a:p>
              <a:pPr algn="ctr"/>
              <a:r>
                <a:rPr lang="en-US" dirty="0" smtClean="0"/>
                <a:t>Young Coder </a:t>
              </a:r>
              <a:r>
                <a:rPr lang="en-US" dirty="0"/>
                <a:t>1: Course D</a:t>
              </a:r>
              <a:endParaRPr lang="en-US" dirty="0" smtClean="0"/>
            </a:p>
            <a:p>
              <a:pPr algn="ctr"/>
              <a:r>
                <a:rPr lang="en-US" dirty="0" smtClean="0"/>
                <a:t>Young Coder </a:t>
              </a:r>
              <a:r>
                <a:rPr lang="en-US" dirty="0"/>
                <a:t>2: Course E</a:t>
              </a:r>
              <a:endParaRPr lang="en-US" dirty="0" smtClean="0"/>
            </a:p>
            <a:p>
              <a:pPr algn="ctr"/>
              <a:r>
                <a:rPr lang="en-US" dirty="0" smtClean="0"/>
                <a:t>Young Coder </a:t>
              </a:r>
              <a:r>
                <a:rPr lang="en-US" dirty="0"/>
                <a:t>3: Course F</a:t>
              </a:r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r>
                <a:rPr lang="en-US" b="1" i="1" dirty="0" smtClean="0"/>
                <a:t>Young Developers</a:t>
              </a:r>
              <a:endParaRPr lang="en-US" b="1" i="1" dirty="0"/>
            </a:p>
            <a:p>
              <a:pPr algn="ctr"/>
              <a:r>
                <a:rPr lang="en-US" dirty="0" smtClean="0"/>
                <a:t>Young App Dev</a:t>
              </a:r>
            </a:p>
            <a:p>
              <a:pPr algn="ctr"/>
              <a:r>
                <a:rPr lang="en-US" dirty="0" smtClean="0"/>
                <a:t>Young Web Dev </a:t>
              </a:r>
            </a:p>
            <a:p>
              <a:pPr algn="ctr"/>
              <a:r>
                <a:rPr lang="en-US" dirty="0" smtClean="0"/>
                <a:t>Young Game Dev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933473" y="162238"/>
            <a:ext cx="83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3975BB"/>
                </a:solidFill>
              </a:rPr>
              <a:t>Programs for Primary, Secondary and High School Level</a:t>
            </a:r>
            <a:endParaRPr lang="en-US" sz="2800" b="1" dirty="0">
              <a:solidFill>
                <a:srgbClr val="3975BB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51062" y="1844381"/>
            <a:ext cx="28592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Introduction to </a:t>
            </a:r>
            <a:r>
              <a:rPr lang="en-US" b="1" i="1" dirty="0" smtClean="0"/>
              <a:t>Robotic </a:t>
            </a:r>
            <a:r>
              <a:rPr lang="en-US" dirty="0" smtClean="0"/>
              <a:t>(</a:t>
            </a:r>
            <a:r>
              <a:rPr lang="en-US" dirty="0"/>
              <a:t>Assemble and Program on </a:t>
            </a:r>
            <a:r>
              <a:rPr lang="en-US" dirty="0" smtClean="0"/>
              <a:t>robot Q-Scout)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/>
              <a:t>Robotic and Engineering </a:t>
            </a:r>
            <a:r>
              <a:rPr lang="en-US" b="1" dirty="0" err="1"/>
              <a:t>ll</a:t>
            </a:r>
            <a:r>
              <a:rPr lang="en-US" b="1" dirty="0"/>
              <a:t> </a:t>
            </a:r>
            <a:endParaRPr lang="en-US" b="1" dirty="0" smtClean="0"/>
          </a:p>
          <a:p>
            <a:pPr algn="ctr"/>
            <a:endParaRPr lang="en-US" dirty="0"/>
          </a:p>
          <a:p>
            <a:pPr algn="ctr"/>
            <a:r>
              <a:rPr lang="en-US" dirty="0"/>
              <a:t>Electronic: 1&amp;2</a:t>
            </a:r>
          </a:p>
          <a:p>
            <a:pPr algn="ctr"/>
            <a:r>
              <a:rPr lang="en-US" dirty="0" smtClean="0"/>
              <a:t>Robotic and Construction: </a:t>
            </a:r>
            <a:r>
              <a:rPr lang="en-US" dirty="0"/>
              <a:t>1&amp;2</a:t>
            </a:r>
          </a:p>
          <a:p>
            <a:pPr algn="ctr"/>
            <a:r>
              <a:rPr lang="en-US" dirty="0"/>
              <a:t>3D Printing: 1&amp;2</a:t>
            </a:r>
          </a:p>
          <a:p>
            <a:endParaRPr lang="en-US" b="1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6167743" y="1844381"/>
            <a:ext cx="28623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AI for </a:t>
            </a:r>
            <a:r>
              <a:rPr lang="en-US" b="1" i="1" dirty="0" smtClean="0"/>
              <a:t>Kids</a:t>
            </a:r>
          </a:p>
          <a:p>
            <a:pPr algn="ctr"/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Introduction to AI and Build Machine Learning </a:t>
            </a:r>
            <a:r>
              <a:rPr lang="en-US" dirty="0" smtClean="0"/>
              <a:t>Model integrated with App Inventor and Scratch)</a:t>
            </a:r>
            <a:endParaRPr lang="en-US" dirty="0"/>
          </a:p>
          <a:p>
            <a:pPr algn="ctr"/>
            <a:r>
              <a:rPr lang="en-US" dirty="0"/>
              <a:t> </a:t>
            </a:r>
          </a:p>
          <a:p>
            <a:pPr algn="ctr"/>
            <a:r>
              <a:rPr lang="en-US" b="1" i="1" dirty="0"/>
              <a:t>AI Family </a:t>
            </a:r>
            <a:r>
              <a:rPr lang="en-US" b="1" i="1" dirty="0" smtClean="0"/>
              <a:t>Challenge</a:t>
            </a:r>
          </a:p>
          <a:p>
            <a:pPr algn="ctr"/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Annual AI </a:t>
            </a:r>
            <a:r>
              <a:rPr lang="en-US" dirty="0" smtClean="0"/>
              <a:t>Global Competition)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186733" y="1824396"/>
            <a:ext cx="2860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Junior Kidpreneurs</a:t>
            </a:r>
          </a:p>
          <a:p>
            <a:pPr algn="ctr"/>
            <a:r>
              <a:rPr lang="en-US" b="1" i="1" dirty="0" smtClean="0"/>
              <a:t> Senior Kidpreneurs</a:t>
            </a:r>
          </a:p>
          <a:p>
            <a:pPr algn="ctr"/>
            <a:r>
              <a:rPr lang="en-US" dirty="0" smtClean="0"/>
              <a:t>(Unleash the kid’s entrepreneurial potential)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480" y="6432799"/>
            <a:ext cx="12252960" cy="436298"/>
            <a:chOff x="-30480" y="6432799"/>
            <a:chExt cx="12252960" cy="436298"/>
          </a:xfrm>
        </p:grpSpPr>
        <p:sp>
          <p:nvSpPr>
            <p:cNvPr id="9" name="Rectangle 8"/>
            <p:cNvSpPr/>
            <p:nvPr/>
          </p:nvSpPr>
          <p:spPr>
            <a:xfrm>
              <a:off x="0" y="6520972"/>
              <a:ext cx="12188952" cy="347472"/>
            </a:xfrm>
            <a:prstGeom prst="rect">
              <a:avLst/>
            </a:prstGeom>
            <a:solidFill>
              <a:srgbClr val="39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 flipV="1">
              <a:off x="-30480" y="6432799"/>
              <a:ext cx="12252960" cy="45719"/>
            </a:xfrm>
            <a:prstGeom prst="rect">
              <a:avLst/>
            </a:prstGeom>
            <a:solidFill>
              <a:srgbClr val="FED12C"/>
            </a:solidFill>
            <a:ln>
              <a:solidFill>
                <a:srgbClr val="FED1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35"/>
            <a:stretch/>
          </p:blipFill>
          <p:spPr>
            <a:xfrm>
              <a:off x="9655758" y="6524812"/>
              <a:ext cx="2265590" cy="344285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7902-0153-4FD2-9F54-103DAEDF61B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20972"/>
            <a:ext cx="2823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Tech for Kids Confidential  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2E350AC1-408F-4A1F-85DF-A2339F98D3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02065"/>
              </p:ext>
            </p:extLst>
          </p:nvPr>
        </p:nvGraphicFramePr>
        <p:xfrm>
          <a:off x="-81366" y="705394"/>
          <a:ext cx="12354732" cy="52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97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Marketing Strategy: 19 Marketing Techniques That Inspire Strategi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27" y="1794797"/>
            <a:ext cx="5114647" cy="356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6520972"/>
            <a:ext cx="12188952" cy="348125"/>
            <a:chOff x="0" y="6520972"/>
            <a:chExt cx="12188952" cy="348125"/>
          </a:xfrm>
        </p:grpSpPr>
        <p:sp>
          <p:nvSpPr>
            <p:cNvPr id="9" name="Rectangle 8"/>
            <p:cNvSpPr/>
            <p:nvPr/>
          </p:nvSpPr>
          <p:spPr>
            <a:xfrm>
              <a:off x="0" y="6520972"/>
              <a:ext cx="12188952" cy="347472"/>
            </a:xfrm>
            <a:prstGeom prst="rect">
              <a:avLst/>
            </a:prstGeom>
            <a:solidFill>
              <a:srgbClr val="3975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35"/>
            <a:stretch/>
          </p:blipFill>
          <p:spPr>
            <a:xfrm>
              <a:off x="9655758" y="6524812"/>
              <a:ext cx="2265590" cy="344285"/>
            </a:xfrm>
            <a:prstGeom prst="rect">
              <a:avLst/>
            </a:prstGeom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7902-0153-4FD2-9F54-103DAEDF61B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4802" y="1129575"/>
            <a:ext cx="72890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Project base learning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Customized and localized curriculum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Simulation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Instructed by industrial experts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Lifelong learning approach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Dynamic classroom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“Been there, done that” experience sharing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Animation or/and real characters video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2212" y="288903"/>
            <a:ext cx="5107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975BB"/>
                </a:solidFill>
              </a:rPr>
              <a:t>Teaching Methodology</a:t>
            </a:r>
            <a:endParaRPr lang="en-US" sz="3200" b="1" dirty="0">
              <a:solidFill>
                <a:srgbClr val="3975B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-30480" y="6432799"/>
            <a:ext cx="12252960" cy="45719"/>
          </a:xfrm>
          <a:prstGeom prst="rect">
            <a:avLst/>
          </a:prstGeom>
          <a:solidFill>
            <a:srgbClr val="FED12C"/>
          </a:solidFill>
          <a:ln>
            <a:solidFill>
              <a:srgbClr val="FED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20972"/>
            <a:ext cx="2823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Tech for Kids Confidential  </a:t>
            </a:r>
          </a:p>
        </p:txBody>
      </p:sp>
    </p:spTree>
    <p:extLst>
      <p:ext uri="{BB962C8B-B14F-4D97-AF65-F5344CB8AC3E}">
        <p14:creationId xmlns:p14="http://schemas.microsoft.com/office/powerpoint/2010/main" val="27790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6134</TotalTime>
  <Words>1114</Words>
  <Application>Microsoft Office PowerPoint</Application>
  <PresentationFormat>Widescreen</PresentationFormat>
  <Paragraphs>280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Apple Symbols</vt:lpstr>
      <vt:lpstr>Arial</vt:lpstr>
      <vt:lpstr>Calibri</vt:lpstr>
      <vt:lpstr>Calibri Light</vt:lpstr>
      <vt:lpstr>Franklin Gothic Demi</vt:lpstr>
      <vt:lpstr>Poppins</vt:lpstr>
      <vt:lpstr>Romnea</vt:lpstr>
      <vt:lpstr>Rubik Mono One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280</cp:revision>
  <dcterms:created xsi:type="dcterms:W3CDTF">2019-08-10T19:33:46Z</dcterms:created>
  <dcterms:modified xsi:type="dcterms:W3CDTF">2020-09-21T08:07:24Z</dcterms:modified>
</cp:coreProperties>
</file>